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305" r:id="rId5"/>
    <p:sldId id="324" r:id="rId6"/>
    <p:sldId id="296" r:id="rId7"/>
    <p:sldId id="325" r:id="rId8"/>
    <p:sldId id="326" r:id="rId9"/>
    <p:sldId id="306" r:id="rId10"/>
    <p:sldId id="318" r:id="rId11"/>
    <p:sldId id="319" r:id="rId12"/>
    <p:sldId id="321" r:id="rId13"/>
    <p:sldId id="323" r:id="rId14"/>
    <p:sldId id="259" r:id="rId15"/>
    <p:sldId id="310" r:id="rId16"/>
    <p:sldId id="320" r:id="rId17"/>
    <p:sldId id="314" r:id="rId18"/>
    <p:sldId id="307" r:id="rId19"/>
    <p:sldId id="315" r:id="rId20"/>
    <p:sldId id="294" r:id="rId21"/>
    <p:sldId id="313" r:id="rId22"/>
    <p:sldId id="31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7D9"/>
    <a:srgbClr val="93D3D9"/>
    <a:srgbClr val="AAD6FF"/>
    <a:srgbClr val="B2C8CD"/>
    <a:srgbClr val="CCD8D6"/>
    <a:srgbClr val="4F5945"/>
    <a:srgbClr val="73292A"/>
    <a:srgbClr val="7F867A"/>
    <a:srgbClr val="A6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B97818-B698-48F4-B815-36EFAC3A644D}" v="23" dt="2026-01-29T16:26:20.8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879" autoAdjust="0"/>
  </p:normalViewPr>
  <p:slideViewPr>
    <p:cSldViewPr snapToGrid="0">
      <p:cViewPr varScale="1">
        <p:scale>
          <a:sx n="100" d="100"/>
          <a:sy n="100" d="100"/>
        </p:scale>
        <p:origin x="990" y="31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2" d="100"/>
          <a:sy n="82" d="100"/>
        </p:scale>
        <p:origin x="278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Packwood" userId="58ee98860c6b3e12" providerId="LiveId" clId="{DF11C672-84A9-4FE9-A3E7-9F6DE0A1A628}"/>
    <pc:docChg chg="undo custSel addSld delSld modSld">
      <pc:chgData name="Kelly Packwood" userId="58ee98860c6b3e12" providerId="LiveId" clId="{DF11C672-84A9-4FE9-A3E7-9F6DE0A1A628}" dt="2026-02-02T12:01:14.530" v="2245" actId="404"/>
      <pc:docMkLst>
        <pc:docMk/>
      </pc:docMkLst>
      <pc:sldChg chg="delSp modSp mod">
        <pc:chgData name="Kelly Packwood" userId="58ee98860c6b3e12" providerId="LiveId" clId="{DF11C672-84A9-4FE9-A3E7-9F6DE0A1A628}" dt="2026-01-29T14:18:46.654" v="1781" actId="478"/>
        <pc:sldMkLst>
          <pc:docMk/>
          <pc:sldMk cId="2985610029" sldId="294"/>
        </pc:sldMkLst>
        <pc:spChg chg="mod">
          <ac:chgData name="Kelly Packwood" userId="58ee98860c6b3e12" providerId="LiveId" clId="{DF11C672-84A9-4FE9-A3E7-9F6DE0A1A628}" dt="2026-01-29T14:03:02.896" v="772" actId="20577"/>
          <ac:spMkLst>
            <pc:docMk/>
            <pc:sldMk cId="2985610029" sldId="294"/>
            <ac:spMk id="13" creationId="{55098612-EA63-29B9-5A0A-D25C377DCE0D}"/>
          </ac:spMkLst>
        </pc:spChg>
      </pc:sldChg>
      <pc:sldChg chg="addSp delSp modSp mod">
        <pc:chgData name="Kelly Packwood" userId="58ee98860c6b3e12" providerId="LiveId" clId="{DF11C672-84A9-4FE9-A3E7-9F6DE0A1A628}" dt="2026-01-29T16:26:33.397" v="2213" actId="1076"/>
        <pc:sldMkLst>
          <pc:docMk/>
          <pc:sldMk cId="1859527893" sldId="296"/>
        </pc:sldMkLst>
        <pc:spChg chg="mod">
          <ac:chgData name="Kelly Packwood" userId="58ee98860c6b3e12" providerId="LiveId" clId="{DF11C672-84A9-4FE9-A3E7-9F6DE0A1A628}" dt="2026-01-29T13:42:39.263" v="84" actId="1076"/>
          <ac:spMkLst>
            <pc:docMk/>
            <pc:sldMk cId="1859527893" sldId="296"/>
            <ac:spMk id="3" creationId="{22788C46-D0BC-4307-AE55-7601A139E7CB}"/>
          </ac:spMkLst>
        </pc:spChg>
        <pc:picChg chg="add mod">
          <ac:chgData name="Kelly Packwood" userId="58ee98860c6b3e12" providerId="LiveId" clId="{DF11C672-84A9-4FE9-A3E7-9F6DE0A1A628}" dt="2026-01-29T16:26:09.388" v="2208" actId="1076"/>
          <ac:picMkLst>
            <pc:docMk/>
            <pc:sldMk cId="1859527893" sldId="296"/>
            <ac:picMk id="9" creationId="{E2D4A5BA-73FD-DDD1-7F24-797B75298E4F}"/>
          </ac:picMkLst>
        </pc:picChg>
        <pc:picChg chg="add mod">
          <ac:chgData name="Kelly Packwood" userId="58ee98860c6b3e12" providerId="LiveId" clId="{DF11C672-84A9-4FE9-A3E7-9F6DE0A1A628}" dt="2026-01-29T16:26:01.109" v="2207" actId="1076"/>
          <ac:picMkLst>
            <pc:docMk/>
            <pc:sldMk cId="1859527893" sldId="296"/>
            <ac:picMk id="14" creationId="{AE0E50E1-12D3-EE99-AFB3-6F17B399EAF6}"/>
          </ac:picMkLst>
        </pc:picChg>
        <pc:picChg chg="add mod">
          <ac:chgData name="Kelly Packwood" userId="58ee98860c6b3e12" providerId="LiveId" clId="{DF11C672-84A9-4FE9-A3E7-9F6DE0A1A628}" dt="2026-01-29T16:26:33.397" v="2213" actId="1076"/>
          <ac:picMkLst>
            <pc:docMk/>
            <pc:sldMk cId="1859527893" sldId="296"/>
            <ac:picMk id="16" creationId="{1A7921C3-4197-FA95-3850-7D8FCCC685C3}"/>
          </ac:picMkLst>
        </pc:picChg>
      </pc:sldChg>
      <pc:sldChg chg="delSp modSp mod">
        <pc:chgData name="Kelly Packwood" userId="58ee98860c6b3e12" providerId="LiveId" clId="{DF11C672-84A9-4FE9-A3E7-9F6DE0A1A628}" dt="2026-01-29T14:18:58.403" v="1786" actId="478"/>
        <pc:sldMkLst>
          <pc:docMk/>
          <pc:sldMk cId="1732999477" sldId="306"/>
        </pc:sldMkLst>
        <pc:spChg chg="mod">
          <ac:chgData name="Kelly Packwood" userId="58ee98860c6b3e12" providerId="LiveId" clId="{DF11C672-84A9-4FE9-A3E7-9F6DE0A1A628}" dt="2026-01-29T13:42:59.272" v="85" actId="20577"/>
          <ac:spMkLst>
            <pc:docMk/>
            <pc:sldMk cId="1732999477" sldId="306"/>
            <ac:spMk id="3" creationId="{1A585715-2793-160B-269E-D9516C84D73A}"/>
          </ac:spMkLst>
        </pc:spChg>
      </pc:sldChg>
      <pc:sldChg chg="delSp modSp mod">
        <pc:chgData name="Kelly Packwood" userId="58ee98860c6b3e12" providerId="LiveId" clId="{DF11C672-84A9-4FE9-A3E7-9F6DE0A1A628}" dt="2026-01-29T14:22:25.931" v="1850" actId="20577"/>
        <pc:sldMkLst>
          <pc:docMk/>
          <pc:sldMk cId="2276839930" sldId="307"/>
        </pc:sldMkLst>
        <pc:spChg chg="mod">
          <ac:chgData name="Kelly Packwood" userId="58ee98860c6b3e12" providerId="LiveId" clId="{DF11C672-84A9-4FE9-A3E7-9F6DE0A1A628}" dt="2026-01-29T14:22:25.931" v="1850" actId="20577"/>
          <ac:spMkLst>
            <pc:docMk/>
            <pc:sldMk cId="2276839930" sldId="307"/>
            <ac:spMk id="4" creationId="{B249E1B9-B601-9D37-4C47-E6098FA2B943}"/>
          </ac:spMkLst>
        </pc:spChg>
      </pc:sldChg>
      <pc:sldChg chg="delSp modSp mod">
        <pc:chgData name="Kelly Packwood" userId="58ee98860c6b3e12" providerId="LiveId" clId="{DF11C672-84A9-4FE9-A3E7-9F6DE0A1A628}" dt="2026-01-29T14:18:53.153" v="1784" actId="478"/>
        <pc:sldMkLst>
          <pc:docMk/>
          <pc:sldMk cId="3619058363" sldId="309"/>
        </pc:sldMkLst>
      </pc:sldChg>
      <pc:sldChg chg="delSp mod">
        <pc:chgData name="Kelly Packwood" userId="58ee98860c6b3e12" providerId="LiveId" clId="{DF11C672-84A9-4FE9-A3E7-9F6DE0A1A628}" dt="2026-01-29T14:19:05.392" v="1789" actId="478"/>
        <pc:sldMkLst>
          <pc:docMk/>
          <pc:sldMk cId="520700503" sldId="310"/>
        </pc:sldMkLst>
      </pc:sldChg>
      <pc:sldChg chg="delSp mod">
        <pc:chgData name="Kelly Packwood" userId="58ee98860c6b3e12" providerId="LiveId" clId="{DF11C672-84A9-4FE9-A3E7-9F6DE0A1A628}" dt="2026-01-29T14:19:09.387" v="1790" actId="478"/>
        <pc:sldMkLst>
          <pc:docMk/>
          <pc:sldMk cId="2068121164" sldId="313"/>
        </pc:sldMkLst>
      </pc:sldChg>
      <pc:sldChg chg="delSp mod">
        <pc:chgData name="Kelly Packwood" userId="58ee98860c6b3e12" providerId="LiveId" clId="{DF11C672-84A9-4FE9-A3E7-9F6DE0A1A628}" dt="2026-01-29T14:18:49.323" v="1782" actId="478"/>
        <pc:sldMkLst>
          <pc:docMk/>
          <pc:sldMk cId="58893715" sldId="315"/>
        </pc:sldMkLst>
      </pc:sldChg>
      <pc:sldChg chg="modSp mod">
        <pc:chgData name="Kelly Packwood" userId="58ee98860c6b3e12" providerId="LiveId" clId="{DF11C672-84A9-4FE9-A3E7-9F6DE0A1A628}" dt="2026-02-02T12:01:14.530" v="2245" actId="404"/>
        <pc:sldMkLst>
          <pc:docMk/>
          <pc:sldMk cId="2790251853" sldId="316"/>
        </pc:sldMkLst>
        <pc:spChg chg="mod">
          <ac:chgData name="Kelly Packwood" userId="58ee98860c6b3e12" providerId="LiveId" clId="{DF11C672-84A9-4FE9-A3E7-9F6DE0A1A628}" dt="2026-02-02T12:01:14.530" v="2245" actId="404"/>
          <ac:spMkLst>
            <pc:docMk/>
            <pc:sldMk cId="2790251853" sldId="316"/>
            <ac:spMk id="5" creationId="{AAF5CF3F-E5EF-5769-3F83-24ADB4412BBF}"/>
          </ac:spMkLst>
        </pc:spChg>
      </pc:sldChg>
      <pc:sldChg chg="delSp mod">
        <pc:chgData name="Kelly Packwood" userId="58ee98860c6b3e12" providerId="LiveId" clId="{DF11C672-84A9-4FE9-A3E7-9F6DE0A1A628}" dt="2026-01-29T14:19:00.191" v="1787" actId="478"/>
        <pc:sldMkLst>
          <pc:docMk/>
          <pc:sldMk cId="144279556" sldId="318"/>
        </pc:sldMkLst>
      </pc:sldChg>
      <pc:sldChg chg="delSp mod">
        <pc:chgData name="Kelly Packwood" userId="58ee98860c6b3e12" providerId="LiveId" clId="{DF11C672-84A9-4FE9-A3E7-9F6DE0A1A628}" dt="2026-01-29T14:19:02.023" v="1788" actId="478"/>
        <pc:sldMkLst>
          <pc:docMk/>
          <pc:sldMk cId="3759963670" sldId="319"/>
        </pc:sldMkLst>
      </pc:sldChg>
      <pc:sldChg chg="modSp new mod">
        <pc:chgData name="Kelly Packwood" userId="58ee98860c6b3e12" providerId="LiveId" clId="{DF11C672-84A9-4FE9-A3E7-9F6DE0A1A628}" dt="2026-01-29T16:28:30.551" v="2214" actId="33524"/>
        <pc:sldMkLst>
          <pc:docMk/>
          <pc:sldMk cId="1914421869" sldId="320"/>
        </pc:sldMkLst>
        <pc:spChg chg="mod">
          <ac:chgData name="Kelly Packwood" userId="58ee98860c6b3e12" providerId="LiveId" clId="{DF11C672-84A9-4FE9-A3E7-9F6DE0A1A628}" dt="2026-01-29T13:49:37.350" v="104" actId="20577"/>
          <ac:spMkLst>
            <pc:docMk/>
            <pc:sldMk cId="1914421869" sldId="320"/>
            <ac:spMk id="2" creationId="{EC0AE28E-05E3-A648-64CE-A8FF09C3CDFB}"/>
          </ac:spMkLst>
        </pc:spChg>
        <pc:spChg chg="mod">
          <ac:chgData name="Kelly Packwood" userId="58ee98860c6b3e12" providerId="LiveId" clId="{DF11C672-84A9-4FE9-A3E7-9F6DE0A1A628}" dt="2026-01-29T16:28:30.551" v="2214" actId="33524"/>
          <ac:spMkLst>
            <pc:docMk/>
            <pc:sldMk cId="1914421869" sldId="320"/>
            <ac:spMk id="5" creationId="{B5AD1D5C-5768-37E7-316A-0375F9A5601C}"/>
          </ac:spMkLst>
        </pc:spChg>
        <pc:spChg chg="mod">
          <ac:chgData name="Kelly Packwood" userId="58ee98860c6b3e12" providerId="LiveId" clId="{DF11C672-84A9-4FE9-A3E7-9F6DE0A1A628}" dt="2026-01-29T13:49:27.681" v="91" actId="20577"/>
          <ac:spMkLst>
            <pc:docMk/>
            <pc:sldMk cId="1914421869" sldId="320"/>
            <ac:spMk id="6" creationId="{FAE5A6F2-415C-2AC0-983E-FB47529F2B80}"/>
          </ac:spMkLst>
        </pc:spChg>
      </pc:sldChg>
      <pc:sldChg chg="addSp delSp modSp new mod modClrScheme chgLayout">
        <pc:chgData name="Kelly Packwood" userId="58ee98860c6b3e12" providerId="LiveId" clId="{DF11C672-84A9-4FE9-A3E7-9F6DE0A1A628}" dt="2026-01-29T14:02:23.618" v="746" actId="20577"/>
        <pc:sldMkLst>
          <pc:docMk/>
          <pc:sldMk cId="4153029889" sldId="321"/>
        </pc:sldMkLst>
        <pc:spChg chg="mod ord">
          <ac:chgData name="Kelly Packwood" userId="58ee98860c6b3e12" providerId="LiveId" clId="{DF11C672-84A9-4FE9-A3E7-9F6DE0A1A628}" dt="2026-01-29T14:01:33.071" v="733" actId="700"/>
          <ac:spMkLst>
            <pc:docMk/>
            <pc:sldMk cId="4153029889" sldId="321"/>
            <ac:spMk id="2" creationId="{E3A852C6-897C-F79A-2DD7-F5AE25738531}"/>
          </ac:spMkLst>
        </pc:spChg>
        <pc:spChg chg="mod ord">
          <ac:chgData name="Kelly Packwood" userId="58ee98860c6b3e12" providerId="LiveId" clId="{DF11C672-84A9-4FE9-A3E7-9F6DE0A1A628}" dt="2026-01-29T14:01:33.071" v="733" actId="700"/>
          <ac:spMkLst>
            <pc:docMk/>
            <pc:sldMk cId="4153029889" sldId="321"/>
            <ac:spMk id="3" creationId="{11AFD335-0941-1998-5D27-7A2A17A04018}"/>
          </ac:spMkLst>
        </pc:spChg>
        <pc:spChg chg="mod ord">
          <ac:chgData name="Kelly Packwood" userId="58ee98860c6b3e12" providerId="LiveId" clId="{DF11C672-84A9-4FE9-A3E7-9F6DE0A1A628}" dt="2026-01-29T14:01:33.071" v="733" actId="700"/>
          <ac:spMkLst>
            <pc:docMk/>
            <pc:sldMk cId="4153029889" sldId="321"/>
            <ac:spMk id="4" creationId="{6FD1F5D5-214C-5175-D17D-594090D76B1E}"/>
          </ac:spMkLst>
        </pc:spChg>
        <pc:spChg chg="add mod">
          <ac:chgData name="Kelly Packwood" userId="58ee98860c6b3e12" providerId="LiveId" clId="{DF11C672-84A9-4FE9-A3E7-9F6DE0A1A628}" dt="2026-01-29T14:02:23.618" v="746" actId="20577"/>
          <ac:spMkLst>
            <pc:docMk/>
            <pc:sldMk cId="4153029889" sldId="321"/>
            <ac:spMk id="7" creationId="{12E3E515-1AD3-D6E2-B86F-7A2B094E481D}"/>
          </ac:spMkLst>
        </pc:spChg>
        <pc:spChg chg="add mod ord">
          <ac:chgData name="Kelly Packwood" userId="58ee98860c6b3e12" providerId="LiveId" clId="{DF11C672-84A9-4FE9-A3E7-9F6DE0A1A628}" dt="2026-01-29T14:02:17.838" v="743" actId="20577"/>
          <ac:spMkLst>
            <pc:docMk/>
            <pc:sldMk cId="4153029889" sldId="321"/>
            <ac:spMk id="11" creationId="{C9940027-9983-60CA-872B-4930E09F3DE3}"/>
          </ac:spMkLst>
        </pc:spChg>
      </pc:sldChg>
      <pc:sldChg chg="addSp delSp modSp new mod modClrScheme chgLayout">
        <pc:chgData name="Kelly Packwood" userId="58ee98860c6b3e12" providerId="LiveId" clId="{DF11C672-84A9-4FE9-A3E7-9F6DE0A1A628}" dt="2026-01-29T14:14:22.308" v="1715" actId="20577"/>
        <pc:sldMkLst>
          <pc:docMk/>
          <pc:sldMk cId="2025991707" sldId="322"/>
        </pc:sldMkLst>
        <pc:spChg chg="mod ord">
          <ac:chgData name="Kelly Packwood" userId="58ee98860c6b3e12" providerId="LiveId" clId="{DF11C672-84A9-4FE9-A3E7-9F6DE0A1A628}" dt="2026-01-29T14:06:16.785" v="774" actId="700"/>
          <ac:spMkLst>
            <pc:docMk/>
            <pc:sldMk cId="2025991707" sldId="322"/>
            <ac:spMk id="3" creationId="{541F192E-1546-6024-9444-5CD445BCC16B}"/>
          </ac:spMkLst>
        </pc:spChg>
        <pc:spChg chg="mod ord">
          <ac:chgData name="Kelly Packwood" userId="58ee98860c6b3e12" providerId="LiveId" clId="{DF11C672-84A9-4FE9-A3E7-9F6DE0A1A628}" dt="2026-01-29T14:06:16.785" v="774" actId="700"/>
          <ac:spMkLst>
            <pc:docMk/>
            <pc:sldMk cId="2025991707" sldId="322"/>
            <ac:spMk id="4" creationId="{0B757DEE-8302-157C-A08A-E98A8ED0E2D7}"/>
          </ac:spMkLst>
        </pc:spChg>
        <pc:spChg chg="add mod ord">
          <ac:chgData name="Kelly Packwood" userId="58ee98860c6b3e12" providerId="LiveId" clId="{DF11C672-84A9-4FE9-A3E7-9F6DE0A1A628}" dt="2026-01-29T14:06:22.925" v="788" actId="20577"/>
          <ac:spMkLst>
            <pc:docMk/>
            <pc:sldMk cId="2025991707" sldId="322"/>
            <ac:spMk id="10" creationId="{3032F806-28C8-84EC-3A2D-34A1195DD725}"/>
          </ac:spMkLst>
        </pc:spChg>
        <pc:spChg chg="add mod">
          <ac:chgData name="Kelly Packwood" userId="58ee98860c6b3e12" providerId="LiveId" clId="{DF11C672-84A9-4FE9-A3E7-9F6DE0A1A628}" dt="2026-01-29T14:14:22.308" v="1715" actId="20577"/>
          <ac:spMkLst>
            <pc:docMk/>
            <pc:sldMk cId="2025991707" sldId="322"/>
            <ac:spMk id="11" creationId="{5B8F9F12-C624-7074-2DB8-022657B991D8}"/>
          </ac:spMkLst>
        </pc:spChg>
      </pc:sldChg>
      <pc:sldChg chg="addSp delSp modSp new mod modClrScheme chgLayout">
        <pc:chgData name="Kelly Packwood" userId="58ee98860c6b3e12" providerId="LiveId" clId="{DF11C672-84A9-4FE9-A3E7-9F6DE0A1A628}" dt="2026-01-29T16:22:11.579" v="2196" actId="1076"/>
        <pc:sldMkLst>
          <pc:docMk/>
          <pc:sldMk cId="3282403785" sldId="323"/>
        </pc:sldMkLst>
        <pc:spChg chg="mod">
          <ac:chgData name="Kelly Packwood" userId="58ee98860c6b3e12" providerId="LiveId" clId="{DF11C672-84A9-4FE9-A3E7-9F6DE0A1A628}" dt="2026-01-29T14:24:33.264" v="1893" actId="20577"/>
          <ac:spMkLst>
            <pc:docMk/>
            <pc:sldMk cId="3282403785" sldId="323"/>
            <ac:spMk id="2" creationId="{D89B65B8-906D-5047-2E11-94435E298A4C}"/>
          </ac:spMkLst>
        </pc:spChg>
        <pc:spChg chg="mod">
          <ac:chgData name="Kelly Packwood" userId="58ee98860c6b3e12" providerId="LiveId" clId="{DF11C672-84A9-4FE9-A3E7-9F6DE0A1A628}" dt="2026-01-29T14:23:02.540" v="1856" actId="26606"/>
          <ac:spMkLst>
            <pc:docMk/>
            <pc:sldMk cId="3282403785" sldId="323"/>
            <ac:spMk id="3" creationId="{FBDAF350-40AF-6B31-4BEA-710302D1603E}"/>
          </ac:spMkLst>
        </pc:spChg>
        <pc:spChg chg="mod">
          <ac:chgData name="Kelly Packwood" userId="58ee98860c6b3e12" providerId="LiveId" clId="{DF11C672-84A9-4FE9-A3E7-9F6DE0A1A628}" dt="2026-01-29T14:23:02.540" v="1856" actId="26606"/>
          <ac:spMkLst>
            <pc:docMk/>
            <pc:sldMk cId="3282403785" sldId="323"/>
            <ac:spMk id="4" creationId="{B5C2BC61-7F21-6B8E-4660-1D0A67D17853}"/>
          </ac:spMkLst>
        </pc:spChg>
        <pc:spChg chg="add mod">
          <ac:chgData name="Kelly Packwood" userId="58ee98860c6b3e12" providerId="LiveId" clId="{DF11C672-84A9-4FE9-A3E7-9F6DE0A1A628}" dt="2026-01-29T14:30:01.946" v="2186" actId="403"/>
          <ac:spMkLst>
            <pc:docMk/>
            <pc:sldMk cId="3282403785" sldId="323"/>
            <ac:spMk id="7" creationId="{93B1A027-9A28-EBC3-C9BA-AC9C07EFA59B}"/>
          </ac:spMkLst>
        </pc:spChg>
        <pc:graphicFrameChg chg="add mod">
          <ac:chgData name="Kelly Packwood" userId="58ee98860c6b3e12" providerId="LiveId" clId="{DF11C672-84A9-4FE9-A3E7-9F6DE0A1A628}" dt="2026-01-29T14:30:08.076" v="2187" actId="14100"/>
          <ac:graphicFrameMkLst>
            <pc:docMk/>
            <pc:sldMk cId="3282403785" sldId="323"/>
            <ac:graphicFrameMk id="10" creationId="{BCC8DCE6-7EDE-0A0E-86E4-026CB738DBE6}"/>
          </ac:graphicFrameMkLst>
        </pc:graphicFrameChg>
        <pc:picChg chg="add mod">
          <ac:chgData name="Kelly Packwood" userId="58ee98860c6b3e12" providerId="LiveId" clId="{DF11C672-84A9-4FE9-A3E7-9F6DE0A1A628}" dt="2026-01-29T16:22:11.579" v="2196" actId="1076"/>
          <ac:picMkLst>
            <pc:docMk/>
            <pc:sldMk cId="3282403785" sldId="323"/>
            <ac:picMk id="1026" creationId="{FAAC0678-39EB-AD7B-0402-CFB0881DA34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E2BE43-EEC3-4C7D-882D-77BBBAB40AEC}" type="doc">
      <dgm:prSet loTypeId="urn:microsoft.com/office/officeart/2024/3/layout/hArchList1" loCatId="List" qsTypeId="urn:microsoft.com/office/officeart/2005/8/quickstyle/simple1" qsCatId="simple" csTypeId="urn:microsoft.com/office/officeart/2005/8/colors/accent1_2" csCatId="accent1" phldr="1"/>
      <dgm:spPr/>
      <dgm:t>
        <a:bodyPr/>
        <a:lstStyle/>
        <a:p>
          <a:endParaRPr lang="en-US"/>
        </a:p>
      </dgm:t>
    </dgm:pt>
    <dgm:pt modelId="{9450498C-28F1-4868-BC6A-29253E90707E}" type="pres">
      <dgm:prSet presAssocID="{ECE2BE43-EEC3-4C7D-882D-77BBBAB40AEC}" presName="Name0" presStyleCnt="0">
        <dgm:presLayoutVars>
          <dgm:dir/>
          <dgm:resizeHandles val="exact"/>
        </dgm:presLayoutVars>
      </dgm:prSet>
      <dgm:spPr/>
    </dgm:pt>
  </dgm:ptLst>
  <dgm:cxnLst>
    <dgm:cxn modelId="{3E55C7A6-617D-4465-8D09-A19D4F71AD9C}" type="presOf" srcId="{ECE2BE43-EEC3-4C7D-882D-77BBBAB40AEC}" destId="{9450498C-28F1-4868-BC6A-29253E90707E}" srcOrd="0" destOrd="0" presId="urn:microsoft.com/office/officeart/2024/3/layout/hArc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24/3/layout/hArchList1">
  <dgm:title val="Horizontal Text Blocks"/>
  <dgm:desc val="Short bits of text with formatted headers. Use as an easier-to-read alternative to a bulleted list."/>
  <dgm:catLst>
    <dgm:cat type="list" pri="100"/>
    <dgm:cat type="timeline" pri="500"/>
    <dgm:cat type="process" pri="6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vertAlign" val="t"/>
          <dgm:param type="horzAlign" val="l"/>
        </dgm:alg>
      </dgm:if>
      <dgm:else name="Name3">
        <dgm:alg type="lin">
          <dgm:param type="vertAlign" val="t"/>
          <dgm:param type="horzAlign" val="r"/>
        </dgm:alg>
      </dgm:else>
    </dgm:choose>
    <dgm:presOf/>
    <dgm:constrLst>
      <dgm:constr type="primFontSz" for="des" forName="pictRect" op="equ" val="18"/>
      <dgm:constr type="primFontSz" for="des" forName="textRect" refType="primFontSz" refFor="des" refForName="pictRect" op="equ" fact="0.77"/>
      <dgm:constr type="w" for="ch" forName="compNode" refType="w"/>
      <dgm:constr type="h" for="ch" forName="compNode" refType="h"/>
      <dgm:constr type="h" for="des" forName="pictRect" op="equ"/>
      <dgm:constr type="h" for="des" forName="pictRect" refType="primFontSz" refFor="des" refForName="pictRect" fact="3"/>
      <dgm:constr type="w" for="ch" ptType="sibTrans" refType="w" refFor="ch" refForName="compNode" op="equ" fact="0.1"/>
      <dgm:constr type="sp" refType="w" refFor="ch" refForName="compNode" op="equ" fact="0.1"/>
    </dgm:constrLst>
    <dgm:ruleLst/>
    <dgm:forEach name="Name4" axis="ch" ptType="node" cnt="20">
      <dgm:layoutNode name="compNode">
        <dgm:alg type="composite"/>
        <dgm:shape xmlns:r="http://schemas.openxmlformats.org/officeDocument/2006/relationships" r:blip="">
          <dgm:adjLst/>
        </dgm:shape>
        <dgm:presOf axis="self"/>
        <dgm:constrLst>
          <dgm:constr type="h" for="ch" forName="pictRect" refType="h" fact="0.1"/>
          <dgm:constr type="l" for="ch" forName="pictRect"/>
          <dgm:constr type="t" for="ch" forName="pictRect"/>
          <dgm:constr type="l" for="ch" forName="textRect"/>
          <dgm:constr type="t" for="ch" forName="textRect" refType="b" refFor="ch" refForName="pictRect"/>
        </dgm:constrLst>
        <dgm:ruleLst/>
        <dgm:layoutNode name="pictRect"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choosePictRectConstraints">
            <dgm:if name="ifPictRectConstraints" func="var" arg="dir" op="equ" val="norm">
              <dgm:constrLst>
                <dgm:constr type="h" refType="w" op="lte" fact="0.4"/>
                <dgm:constr type="lMarg" val="10.8"/>
                <dgm:constr type="rMarg" refType="primFontSz" fact="0.1"/>
                <dgm:constr type="tMarg" refType="primFontSz" fact="0.1"/>
                <dgm:constr type="bMarg" refType="primFontSz" fact="0.1"/>
              </dgm:constrLst>
            </dgm:if>
            <dgm:else name="elsePictRectConstraints">
              <dgm:constrLst>
                <dgm:constr type="lMarg" refType="primFontSz" fact="0.1"/>
                <dgm:constr type="rMarg" val="10.8"/>
                <dgm:constr type="tMarg" refType="primFontSz" fact="0.1"/>
                <dgm:constr type="bMarg" refType="primFontSz" fact="0.1"/>
              </dgm:constrLst>
            </dgm:else>
          </dgm:choose>
          <dgm:ruleLst>
            <dgm:rule type="h" val="INF" fact="NaN" max="NaN"/>
            <dgm:rule type="primFontSz" val="5" fact="NaN" max="NaN"/>
          </dgm:ruleLst>
        </dgm:layoutNode>
        <dgm:layoutNode name="textRect"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chooseTextRectConstraints">
            <dgm:if name="ifTextRectConstraints" func="var" arg="dir" op="equ" val="norm">
              <dgm:constrLst>
                <dgm:constr type="lMarg" val="10.8"/>
                <dgm:constr type="rMarg" refType="primFontSz" fact="0.1"/>
                <dgm:constr type="tMarg" refType="primFontSz" fact="0.1"/>
                <dgm:constr type="bMarg" refType="primFontSz" fact="0.1"/>
              </dgm:constrLst>
            </dgm:if>
            <dgm:else name="elseTextRectConstraints">
              <dgm:constrLst>
                <dgm:constr type="lMarg" refType="primFontSz" fact="0.1"/>
                <dgm:constr type="rMarg" val="10.8"/>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F40B29C-E84A-E4D1-8998-1A961EC23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A5AE42-7DC1-8140-9B13-146984FDEF22}" type="datetimeFigureOut">
              <a:rPr lang="en-US" smtClean="0"/>
              <a:t>2/9/2026</a:t>
            </a:fld>
            <a:endParaRPr lang="en-US" dirty="0"/>
          </a:p>
        </p:txBody>
      </p:sp>
      <p:sp>
        <p:nvSpPr>
          <p:cNvPr id="4" name="Footer Placeholder 3">
            <a:extLst>
              <a:ext uri="{FF2B5EF4-FFF2-40B4-BE49-F238E27FC236}">
                <a16:creationId xmlns:a16="http://schemas.microsoft.com/office/drawing/2014/main" id="{FCCE4DE7-ED89-D264-F004-38F2DF487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F7E8591-FF54-5A00-A703-95ABC16B78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7369B77-94AB-0344-9EBF-9DB9EE8D3ABC}" type="slidenum">
              <a:rPr lang="en-US" smtClean="0"/>
              <a:t>‹#›</a:t>
            </a:fld>
            <a:endParaRPr lang="en-US" dirty="0"/>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F75F72-8950-AF4F-9381-1D26FB547EA1}" type="datetimeFigureOut">
              <a:rPr lang="en-US" smtClean="0"/>
              <a:t>2/9/2026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75476F-A808-1F46-A368-07984F6DA22E}" type="slidenum">
              <a:rPr lang="en-US" smtClean="0"/>
              <a:t>‹#›</a:t>
            </a:fld>
            <a:endParaRPr lang="en-US" dirty="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C07B5-50E0-DE07-D911-10AE5AF9D6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96769-42BF-B8A2-6733-5C017DCEAA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22261B-DD76-FE19-B397-05E4CA721A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05BF81-8293-D6A4-F9C2-11EC376B2523}"/>
              </a:ext>
            </a:extLst>
          </p:cNvPr>
          <p:cNvSpPr>
            <a:spLocks noGrp="1"/>
          </p:cNvSpPr>
          <p:nvPr>
            <p:ph type="sldNum" sz="quarter" idx="5"/>
          </p:nvPr>
        </p:nvSpPr>
        <p:spPr/>
        <p:txBody>
          <a:bodyPr/>
          <a:lstStyle/>
          <a:p>
            <a:fld id="{0775476F-A808-1F46-A368-07984F6DA22E}" type="slidenum">
              <a:rPr lang="en-US" smtClean="0"/>
              <a:t>2</a:t>
            </a:fld>
            <a:endParaRPr lang="en-US" dirty="0"/>
          </a:p>
        </p:txBody>
      </p:sp>
    </p:spTree>
    <p:extLst>
      <p:ext uri="{BB962C8B-B14F-4D97-AF65-F5344CB8AC3E}">
        <p14:creationId xmlns:p14="http://schemas.microsoft.com/office/powerpoint/2010/main" val="2336251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75476F-A808-1F46-A368-07984F6DA22E}" type="slidenum">
              <a:rPr lang="en-US" smtClean="0"/>
              <a:t>3</a:t>
            </a:fld>
            <a:endParaRPr lang="en-US" dirty="0"/>
          </a:p>
        </p:txBody>
      </p:sp>
    </p:spTree>
    <p:extLst>
      <p:ext uri="{BB962C8B-B14F-4D97-AF65-F5344CB8AC3E}">
        <p14:creationId xmlns:p14="http://schemas.microsoft.com/office/powerpoint/2010/main" val="3270232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86611-5B68-6430-0B27-F8EAF2C43A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FF623C-50E7-F022-BC7C-05A1F47E1D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0B2767-3817-D8E6-BEEF-67CB0DE2B6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1F79F3-4703-C1A6-3BD4-60BA39B5B0DB}"/>
              </a:ext>
            </a:extLst>
          </p:cNvPr>
          <p:cNvSpPr>
            <a:spLocks noGrp="1"/>
          </p:cNvSpPr>
          <p:nvPr>
            <p:ph type="sldNum" sz="quarter" idx="5"/>
          </p:nvPr>
        </p:nvSpPr>
        <p:spPr/>
        <p:txBody>
          <a:bodyPr/>
          <a:lstStyle/>
          <a:p>
            <a:fld id="{0775476F-A808-1F46-A368-07984F6DA22E}" type="slidenum">
              <a:rPr lang="en-US" smtClean="0"/>
              <a:t>4</a:t>
            </a:fld>
            <a:endParaRPr lang="en-US" dirty="0"/>
          </a:p>
        </p:txBody>
      </p:sp>
    </p:spTree>
    <p:extLst>
      <p:ext uri="{BB962C8B-B14F-4D97-AF65-F5344CB8AC3E}">
        <p14:creationId xmlns:p14="http://schemas.microsoft.com/office/powerpoint/2010/main" val="1821831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AC506-A028-FC0B-8975-D2C7B658E6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445E51-FC6C-6545-685E-1812A77509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6AE084-78DB-AF6A-B5CC-9CCA64B19D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7287CF-61BA-A8CC-4DD7-7FE88BC80BC3}"/>
              </a:ext>
            </a:extLst>
          </p:cNvPr>
          <p:cNvSpPr>
            <a:spLocks noGrp="1"/>
          </p:cNvSpPr>
          <p:nvPr>
            <p:ph type="sldNum" sz="quarter" idx="5"/>
          </p:nvPr>
        </p:nvSpPr>
        <p:spPr/>
        <p:txBody>
          <a:bodyPr/>
          <a:lstStyle/>
          <a:p>
            <a:fld id="{0775476F-A808-1F46-A368-07984F6DA22E}" type="slidenum">
              <a:rPr lang="en-US" smtClean="0"/>
              <a:t>5</a:t>
            </a:fld>
            <a:endParaRPr lang="en-US" dirty="0"/>
          </a:p>
        </p:txBody>
      </p:sp>
    </p:spTree>
    <p:extLst>
      <p:ext uri="{BB962C8B-B14F-4D97-AF65-F5344CB8AC3E}">
        <p14:creationId xmlns:p14="http://schemas.microsoft.com/office/powerpoint/2010/main" val="2897627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75476F-A808-1F46-A368-07984F6DA22E}" type="slidenum">
              <a:rPr lang="en-US" smtClean="0"/>
              <a:t>8</a:t>
            </a:fld>
            <a:endParaRPr lang="en-US" dirty="0"/>
          </a:p>
        </p:txBody>
      </p:sp>
    </p:spTree>
    <p:extLst>
      <p:ext uri="{BB962C8B-B14F-4D97-AF65-F5344CB8AC3E}">
        <p14:creationId xmlns:p14="http://schemas.microsoft.com/office/powerpoint/2010/main" val="148105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75476F-A808-1F46-A368-07984F6DA22E}" type="slidenum">
              <a:rPr lang="en-US" smtClean="0"/>
              <a:t>11</a:t>
            </a:fld>
            <a:endParaRPr lang="en-US" dirty="0"/>
          </a:p>
        </p:txBody>
      </p:sp>
    </p:spTree>
    <p:extLst>
      <p:ext uri="{BB962C8B-B14F-4D97-AF65-F5344CB8AC3E}">
        <p14:creationId xmlns:p14="http://schemas.microsoft.com/office/powerpoint/2010/main" val="124288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5" name="Picture 4" descr="A picture containing text, plant&#10;&#10;Description automatically generated">
            <a:extLst>
              <a:ext uri="{FF2B5EF4-FFF2-40B4-BE49-F238E27FC236}">
                <a16:creationId xmlns:a16="http://schemas.microsoft.com/office/drawing/2014/main" id="{A26D6E84-B5BE-5F3E-8B3F-1A46C7F30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210" y="0"/>
            <a:ext cx="8392026" cy="6858000"/>
          </a:xfrm>
          <a:prstGeom prst="rect">
            <a:avLst/>
          </a:prstGeom>
        </p:spPr>
      </p:pic>
      <p:sp>
        <p:nvSpPr>
          <p:cNvPr id="7" name="Oval 6">
            <a:extLst>
              <a:ext uri="{FF2B5EF4-FFF2-40B4-BE49-F238E27FC236}">
                <a16:creationId xmlns:a16="http://schemas.microsoft.com/office/drawing/2014/main" id="{F0A7E03F-5776-960D-3CA6-7CE62AC96693}"/>
              </a:ext>
            </a:extLst>
          </p:cNvPr>
          <p:cNvSpPr/>
          <p:nvPr userDrawn="1"/>
        </p:nvSpPr>
        <p:spPr>
          <a:xfrm>
            <a:off x="3300284" y="654912"/>
            <a:ext cx="5591432" cy="55914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6A7464AF-3FD6-6193-CC95-A941ECE17B9D}"/>
              </a:ext>
            </a:extLst>
          </p:cNvPr>
          <p:cNvCxnSpPr>
            <a:cxnSpLocks/>
          </p:cNvCxnSpPr>
          <p:nvPr userDrawn="1"/>
        </p:nvCxnSpPr>
        <p:spPr>
          <a:xfrm>
            <a:off x="4359876" y="4300155"/>
            <a:ext cx="3472249"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pic>
        <p:nvPicPr>
          <p:cNvPr id="11" name="Picture 10" descr="A picture containing text&#10;&#10;Description automatically generated">
            <a:extLst>
              <a:ext uri="{FF2B5EF4-FFF2-40B4-BE49-F238E27FC236}">
                <a16:creationId xmlns:a16="http://schemas.microsoft.com/office/drawing/2014/main" id="{E5214731-3110-8D76-56DF-6335371041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9961" y="4157464"/>
            <a:ext cx="972078" cy="285381"/>
          </a:xfrm>
          <a:prstGeom prst="rect">
            <a:avLst/>
          </a:prstGeom>
        </p:spPr>
      </p:pic>
      <p:sp>
        <p:nvSpPr>
          <p:cNvPr id="17" name="Oval 16">
            <a:extLst>
              <a:ext uri="{FF2B5EF4-FFF2-40B4-BE49-F238E27FC236}">
                <a16:creationId xmlns:a16="http://schemas.microsoft.com/office/drawing/2014/main" id="{516369FF-9501-1944-3E3F-46CBFD515D8D}"/>
              </a:ext>
            </a:extLst>
          </p:cNvPr>
          <p:cNvSpPr/>
          <p:nvPr userDrawn="1"/>
        </p:nvSpPr>
        <p:spPr>
          <a:xfrm>
            <a:off x="3447535" y="807312"/>
            <a:ext cx="5296930" cy="52969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picture containing ceramic ware, porcelain&#10;&#10;Description automatically generated">
            <a:extLst>
              <a:ext uri="{FF2B5EF4-FFF2-40B4-BE49-F238E27FC236}">
                <a16:creationId xmlns:a16="http://schemas.microsoft.com/office/drawing/2014/main" id="{AB1576B0-66ED-3F92-2AF8-4EF965E4E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9338" y="4814449"/>
            <a:ext cx="1668775" cy="1621434"/>
          </a:xfrm>
          <a:prstGeom prst="rect">
            <a:avLst/>
          </a:prstGeom>
        </p:spPr>
      </p:pic>
      <p:pic>
        <p:nvPicPr>
          <p:cNvPr id="15" name="Picture 14">
            <a:extLst>
              <a:ext uri="{FF2B5EF4-FFF2-40B4-BE49-F238E27FC236}">
                <a16:creationId xmlns:a16="http://schemas.microsoft.com/office/drawing/2014/main" id="{9E576603-B88C-9F7F-98A5-E94BD2C23E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0777" y="1164252"/>
            <a:ext cx="818801" cy="845501"/>
          </a:xfrm>
          <a:prstGeom prst="rect">
            <a:avLst/>
          </a:prstGeom>
        </p:spPr>
      </p:pic>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2749296" y="2660904"/>
            <a:ext cx="6693408" cy="1088136"/>
          </a:xfrm>
        </p:spPr>
        <p:txBody>
          <a:bodyPr anchor="b">
            <a:noAutofit/>
          </a:bodyPr>
          <a:lstStyle>
            <a:lvl1pPr algn="ctr">
              <a:defRPr sz="4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4596384" y="2267712"/>
            <a:ext cx="2999232" cy="43891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B05881-FB11-43E8-CCDD-8C12CDB4FE47}"/>
              </a:ext>
            </a:extLst>
          </p:cNvPr>
          <p:cNvSpPr/>
          <p:nvPr userDrawn="1"/>
        </p:nvSpPr>
        <p:spPr>
          <a:xfrm>
            <a:off x="838199" y="196052"/>
            <a:ext cx="10515601" cy="1686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picture containing fabric&#10;&#10;Description automatically generated">
            <a:extLst>
              <a:ext uri="{FF2B5EF4-FFF2-40B4-BE49-F238E27FC236}">
                <a16:creationId xmlns:a16="http://schemas.microsoft.com/office/drawing/2014/main" id="{A4941BBB-13FC-2ACE-1A50-C0F465531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14950" y="-64113"/>
            <a:ext cx="1562100" cy="4394200"/>
          </a:xfrm>
          <a:prstGeom prst="rect">
            <a:avLst/>
          </a:prstGeom>
        </p:spPr>
      </p:pic>
      <p:sp>
        <p:nvSpPr>
          <p:cNvPr id="11" name="Rectangle 10">
            <a:extLst>
              <a:ext uri="{FF2B5EF4-FFF2-40B4-BE49-F238E27FC236}">
                <a16:creationId xmlns:a16="http://schemas.microsoft.com/office/drawing/2014/main" id="{D8BE9E36-E9D5-3FA6-EE22-A6E5CE13C462}"/>
              </a:ext>
            </a:extLst>
          </p:cNvPr>
          <p:cNvSpPr/>
          <p:nvPr userDrawn="1"/>
        </p:nvSpPr>
        <p:spPr>
          <a:xfrm>
            <a:off x="995423"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picture containing flower, plant&#10;&#10;Description automatically generated">
            <a:extLst>
              <a:ext uri="{FF2B5EF4-FFF2-40B4-BE49-F238E27FC236}">
                <a16:creationId xmlns:a16="http://schemas.microsoft.com/office/drawing/2014/main" id="{479E4054-0885-457B-35B3-A9B26ED936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869421" y="459092"/>
            <a:ext cx="749300" cy="27559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484632"/>
            <a:ext cx="10515600" cy="1133856"/>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2990088"/>
            <a:ext cx="10515600" cy="3474720"/>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13">
            <a:extLst>
              <a:ext uri="{FF2B5EF4-FFF2-40B4-BE49-F238E27FC236}">
                <a16:creationId xmlns:a16="http://schemas.microsoft.com/office/drawing/2014/main" id="{C6C79F3B-6B68-BA3C-6CBE-C26E339E450E}"/>
              </a:ext>
            </a:extLst>
          </p:cNvPr>
          <p:cNvSpPr>
            <a:spLocks noGrp="1"/>
          </p:cNvSpPr>
          <p:nvPr>
            <p:ph type="ftr" sz="quarter" idx="10"/>
          </p:nvPr>
        </p:nvSpPr>
        <p:spPr/>
        <p:txBody>
          <a:bodyPr/>
          <a:lstStyle/>
          <a:p>
            <a:r>
              <a:rPr lang="en-US"/>
              <a:t>Presentation title</a:t>
            </a:r>
            <a:endParaRPr lang="en-US" dirty="0"/>
          </a:p>
        </p:txBody>
      </p:sp>
      <p:sp>
        <p:nvSpPr>
          <p:cNvPr id="15" name="Slide Number Placeholder 14">
            <a:extLst>
              <a:ext uri="{FF2B5EF4-FFF2-40B4-BE49-F238E27FC236}">
                <a16:creationId xmlns:a16="http://schemas.microsoft.com/office/drawing/2014/main" id="{9D503431-982D-5D35-88BF-09474F76D65D}"/>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79104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68407D-A1C4-B842-0C34-B2DE8AD312D3}"/>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A1AE7FB-DFC0-DCDA-47AD-6ED81A6427FA}"/>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7A4DFCBA-879E-D6C9-9F81-B4F9225423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Title 1">
            <a:extLst>
              <a:ext uri="{FF2B5EF4-FFF2-40B4-BE49-F238E27FC236}">
                <a16:creationId xmlns:a16="http://schemas.microsoft.com/office/drawing/2014/main" id="{B8562BF3-1BFC-6948-02E0-8A1C121C387A}"/>
              </a:ext>
            </a:extLst>
          </p:cNvPr>
          <p:cNvSpPr>
            <a:spLocks noGrp="1"/>
          </p:cNvSpPr>
          <p:nvPr>
            <p:ph type="title"/>
          </p:nvPr>
        </p:nvSpPr>
        <p:spPr>
          <a:xfrm>
            <a:off x="381000" y="381000"/>
            <a:ext cx="11430000" cy="1325563"/>
          </a:xfrm>
        </p:spPr>
        <p:txBody>
          <a:bodyPr/>
          <a:lstStyle>
            <a:lvl1pPr algn="ctr">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E158D7F8-0920-52BA-580D-07249122876C}"/>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9E6611EB-89A4-4C55-4032-4D0C418398DB}"/>
              </a:ext>
            </a:extLst>
          </p:cNvPr>
          <p:cNvSpPr>
            <a:spLocks noGrp="1"/>
          </p:cNvSpPr>
          <p:nvPr>
            <p:ph type="sldNum" sz="quarter" idx="11"/>
          </p:nvPr>
        </p:nvSpPr>
        <p:spPr/>
        <p:txBody>
          <a:bodyPr/>
          <a:lstStyle/>
          <a:p>
            <a:fld id="{294A09A9-5501-47C1-A89A-A340965A2BE2}" type="slidenum">
              <a:rPr lang="en-US" smtClean="0"/>
              <a:pPr/>
              <a:t>‹#›</a:t>
            </a:fld>
            <a:endParaRPr lang="en-US" dirty="0"/>
          </a:p>
        </p:txBody>
      </p:sp>
      <p:sp>
        <p:nvSpPr>
          <p:cNvPr id="12" name="Content Placeholder 11">
            <a:extLst>
              <a:ext uri="{FF2B5EF4-FFF2-40B4-BE49-F238E27FC236}">
                <a16:creationId xmlns:a16="http://schemas.microsoft.com/office/drawing/2014/main" id="{C6963F99-41C3-5ED4-AAD8-B904145CC7EA}"/>
              </a:ext>
            </a:extLst>
          </p:cNvPr>
          <p:cNvSpPr>
            <a:spLocks noGrp="1"/>
          </p:cNvSpPr>
          <p:nvPr>
            <p:ph sz="quarter" idx="12"/>
          </p:nvPr>
        </p:nvSpPr>
        <p:spPr>
          <a:xfrm>
            <a:off x="975360" y="2615184"/>
            <a:ext cx="10241280" cy="33192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8034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F7EB7A-F5B6-E308-68EE-3065E2B039A6}"/>
              </a:ext>
            </a:extLst>
          </p:cNvPr>
          <p:cNvSpPr/>
          <p:nvPr userDrawn="1"/>
        </p:nvSpPr>
        <p:spPr>
          <a:xfrm>
            <a:off x="0" y="0"/>
            <a:ext cx="4873752"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Picture 35" descr="A close-up of a tree&#10;&#10;Description automatically generated with medium confidence">
            <a:extLst>
              <a:ext uri="{FF2B5EF4-FFF2-40B4-BE49-F238E27FC236}">
                <a16:creationId xmlns:a16="http://schemas.microsoft.com/office/drawing/2014/main" id="{FED57607-56F6-9FD5-F0A8-DE0BCFE89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866459" flipH="1">
            <a:off x="2282032" y="1589693"/>
            <a:ext cx="970220" cy="2236127"/>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6291072" y="978408"/>
            <a:ext cx="4974336" cy="1325880"/>
          </a:xfrm>
        </p:spPr>
        <p:txBody>
          <a:body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29" name="Text Placeholder 2">
            <a:extLst>
              <a:ext uri="{FF2B5EF4-FFF2-40B4-BE49-F238E27FC236}">
                <a16:creationId xmlns:a16="http://schemas.microsoft.com/office/drawing/2014/main" id="{DEF26CDF-94D4-BA22-7D14-8D3289040C90}"/>
              </a:ext>
            </a:extLst>
          </p:cNvPr>
          <p:cNvSpPr>
            <a:spLocks noGrp="1"/>
          </p:cNvSpPr>
          <p:nvPr>
            <p:ph type="body" idx="1"/>
          </p:nvPr>
        </p:nvSpPr>
        <p:spPr>
          <a:xfrm>
            <a:off x="6291072" y="2322576"/>
            <a:ext cx="5065776" cy="448056"/>
          </a:xfrm>
        </p:spPr>
        <p:txBody>
          <a:bodyPr anchor="b">
            <a:normAutofit/>
          </a:bodyPr>
          <a:lstStyle>
            <a:lvl1pPr marL="0" indent="0">
              <a:buFont typeface="Arial" panose="020B0604020202020204" pitchFamily="34" charse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Content Placeholder 3">
            <a:extLst>
              <a:ext uri="{FF2B5EF4-FFF2-40B4-BE49-F238E27FC236}">
                <a16:creationId xmlns:a16="http://schemas.microsoft.com/office/drawing/2014/main" id="{0017BF0C-B2B7-932F-A9AE-5BFAE4AB5C4D}"/>
              </a:ext>
            </a:extLst>
          </p:cNvPr>
          <p:cNvSpPr>
            <a:spLocks noGrp="1"/>
          </p:cNvSpPr>
          <p:nvPr>
            <p:ph sz="half" idx="2"/>
          </p:nvPr>
        </p:nvSpPr>
        <p:spPr>
          <a:xfrm>
            <a:off x="6289612" y="2770632"/>
            <a:ext cx="5065776" cy="1554480"/>
          </a:xfrm>
        </p:spPr>
        <p:txBody>
          <a:bodyPr>
            <a:normAutofit/>
          </a:bodyPr>
          <a:lstStyle>
            <a:lvl1pPr marL="228600" indent="-228600">
              <a:buClr>
                <a:srgbClr val="73292A"/>
              </a:buClr>
              <a:buFont typeface="Arial" panose="020B0604020202020204" pitchFamily="34" charset="0"/>
              <a:buChar char="•"/>
              <a:defRPr sz="1600"/>
            </a:lvl1pPr>
            <a:lvl2pPr marL="685800" indent="-228600">
              <a:buClr>
                <a:srgbClr val="73292A"/>
              </a:buClr>
              <a:buFont typeface="Arial" panose="020B0604020202020204" pitchFamily="34" charset="0"/>
              <a:buChar char="•"/>
              <a:defRPr sz="1400"/>
            </a:lvl2pPr>
            <a:lvl3pPr marL="1143000" indent="-228600">
              <a:buClr>
                <a:srgbClr val="73292A"/>
              </a:buClr>
              <a:buFont typeface="Arial" panose="020B0604020202020204" pitchFamily="34" charset="0"/>
              <a:buChar char="•"/>
              <a:defRPr sz="1200"/>
            </a:lvl3pPr>
            <a:lvl4pPr marL="1600200" indent="-228600">
              <a:buClr>
                <a:srgbClr val="73292A"/>
              </a:buClr>
              <a:buFont typeface="Arial" panose="020B0604020202020204" pitchFamily="34" charset="0"/>
              <a:buChar char="•"/>
              <a:defRPr sz="1100"/>
            </a:lvl4pPr>
            <a:lvl5pPr marL="2057400" indent="-228600">
              <a:buClr>
                <a:srgbClr val="73292A"/>
              </a:buClr>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Text Placeholder 4">
            <a:extLst>
              <a:ext uri="{FF2B5EF4-FFF2-40B4-BE49-F238E27FC236}">
                <a16:creationId xmlns:a16="http://schemas.microsoft.com/office/drawing/2014/main" id="{DEAB8B47-DF86-7C9F-F027-2D4D22B2EA50}"/>
              </a:ext>
            </a:extLst>
          </p:cNvPr>
          <p:cNvSpPr>
            <a:spLocks noGrp="1"/>
          </p:cNvSpPr>
          <p:nvPr>
            <p:ph type="body" sz="quarter" idx="3"/>
          </p:nvPr>
        </p:nvSpPr>
        <p:spPr>
          <a:xfrm>
            <a:off x="6289612" y="4361688"/>
            <a:ext cx="5065776" cy="448056"/>
          </a:xfrm>
        </p:spPr>
        <p:txBody>
          <a:bodyPr anchor="b">
            <a:normAutofit/>
          </a:bodyPr>
          <a:lstStyle>
            <a:lvl1pPr marL="0" indent="0">
              <a:buFont typeface="Arial" panose="020B0604020202020204" pitchFamily="34" charse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2" name="Content Placeholder 5">
            <a:extLst>
              <a:ext uri="{FF2B5EF4-FFF2-40B4-BE49-F238E27FC236}">
                <a16:creationId xmlns:a16="http://schemas.microsoft.com/office/drawing/2014/main" id="{9BEB2D80-6263-5794-6A1A-CFF345F7A92E}"/>
              </a:ext>
            </a:extLst>
          </p:cNvPr>
          <p:cNvSpPr>
            <a:spLocks noGrp="1"/>
          </p:cNvSpPr>
          <p:nvPr>
            <p:ph sz="quarter" idx="4"/>
          </p:nvPr>
        </p:nvSpPr>
        <p:spPr>
          <a:xfrm>
            <a:off x="6289612" y="4791456"/>
            <a:ext cx="5065776" cy="1408176"/>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8" name="Picture 37" descr="A group of flowers&#10;&#10;Description automatically generated with low confidence">
            <a:extLst>
              <a:ext uri="{FF2B5EF4-FFF2-40B4-BE49-F238E27FC236}">
                <a16:creationId xmlns:a16="http://schemas.microsoft.com/office/drawing/2014/main" id="{5B08C513-7071-2499-7E9D-CFD5A027C0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019083" y="2260473"/>
            <a:ext cx="1245309" cy="2314810"/>
          </a:xfrm>
          <a:prstGeom prst="rect">
            <a:avLst/>
          </a:prstGeom>
        </p:spPr>
      </p:pic>
      <p:sp>
        <p:nvSpPr>
          <p:cNvPr id="34" name="Text Placeholder 33">
            <a:extLst>
              <a:ext uri="{FF2B5EF4-FFF2-40B4-BE49-F238E27FC236}">
                <a16:creationId xmlns:a16="http://schemas.microsoft.com/office/drawing/2014/main" id="{BD46E6E9-39FE-B605-0786-F7F7E656F9B0}"/>
              </a:ext>
            </a:extLst>
          </p:cNvPr>
          <p:cNvSpPr>
            <a:spLocks noGrp="1"/>
          </p:cNvSpPr>
          <p:nvPr>
            <p:ph type="body" sz="quarter" idx="13" hasCustomPrompt="1"/>
          </p:nvPr>
        </p:nvSpPr>
        <p:spPr>
          <a:xfrm>
            <a:off x="466344" y="1426464"/>
            <a:ext cx="3922776" cy="4242816"/>
          </a:xfrm>
        </p:spPr>
        <p:txBody>
          <a:bodyPr anchor="ctr">
            <a:normAutofit/>
          </a:bodyPr>
          <a:lstStyle>
            <a:lvl1pPr marL="0" indent="0" algn="ctr">
              <a:spcBef>
                <a:spcPts val="0"/>
              </a:spcBef>
              <a:buNone/>
              <a:defRPr sz="30000">
                <a:solidFill>
                  <a:schemeClr val="bg1"/>
                </a:solidFill>
                <a:latin typeface="+mj-lt"/>
              </a:defRPr>
            </a:lvl1pPr>
          </a:lstStyle>
          <a:p>
            <a:pPr lvl="0"/>
            <a:r>
              <a:rPr lang="en-US" dirty="0"/>
              <a:t>X</a:t>
            </a:r>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1_Comparison">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8546F5-5752-9595-980A-9978EC65B179}"/>
              </a:ext>
            </a:extLst>
          </p:cNvPr>
          <p:cNvSpPr/>
          <p:nvPr userDrawn="1"/>
        </p:nvSpPr>
        <p:spPr>
          <a:xfrm>
            <a:off x="491679" y="319214"/>
            <a:ext cx="11208641" cy="585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788B1DFD-B7E9-D65B-0A47-8D442617B0D0}"/>
              </a:ext>
            </a:extLst>
          </p:cNvPr>
          <p:cNvCxnSpPr>
            <a:cxnSpLocks/>
          </p:cNvCxnSpPr>
          <p:nvPr userDrawn="1"/>
        </p:nvCxnSpPr>
        <p:spPr>
          <a:xfrm>
            <a:off x="837235" y="1767119"/>
            <a:ext cx="1051656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descr="A picture containing mollusk, insect&#10;&#10;Description automatically generated">
            <a:extLst>
              <a:ext uri="{FF2B5EF4-FFF2-40B4-BE49-F238E27FC236}">
                <a16:creationId xmlns:a16="http://schemas.microsoft.com/office/drawing/2014/main" id="{4190CCC3-E5E8-9E96-318B-F3F62E2328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658" y="1631192"/>
            <a:ext cx="1207554" cy="354511"/>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a:lstStyle>
            <a:lvl1pPr algn="ctr">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1124712"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124712" y="2629116"/>
            <a:ext cx="3200400" cy="3320861"/>
          </a:xfrm>
        </p:spPr>
        <p:txBody>
          <a:bodyPr>
            <a:normAutofit/>
          </a:bodyPr>
          <a:lstStyle>
            <a:lvl1pPr marL="228600" indent="-228600">
              <a:buClr>
                <a:srgbClr val="73292A"/>
              </a:buClr>
              <a:buFont typeface="Arial" panose="020B0604020202020204" pitchFamily="34" charset="0"/>
              <a:buChar char="•"/>
              <a:defRPr sz="1600"/>
            </a:lvl1pPr>
            <a:lvl2pPr marL="685800" indent="-228600">
              <a:buClr>
                <a:srgbClr val="73292A"/>
              </a:buClr>
              <a:buFont typeface="Arial" panose="020B0604020202020204" pitchFamily="34" charset="0"/>
              <a:buChar char="•"/>
              <a:defRPr sz="1400"/>
            </a:lvl2pPr>
            <a:lvl3pPr marL="1143000" indent="-228600">
              <a:buClr>
                <a:srgbClr val="73292A"/>
              </a:buClr>
              <a:buFont typeface="Arial" panose="020B0604020202020204" pitchFamily="34" charset="0"/>
              <a:buChar char="•"/>
              <a:defRPr sz="1200"/>
            </a:lvl3pPr>
            <a:lvl4pPr marL="1600200" indent="-228600">
              <a:buClr>
                <a:srgbClr val="73292A"/>
              </a:buClr>
              <a:buFont typeface="Arial" panose="020B0604020202020204" pitchFamily="34" charset="0"/>
              <a:buChar char="•"/>
              <a:defRPr sz="1100"/>
            </a:lvl4pPr>
            <a:lvl5pPr marL="2057400" indent="-228600">
              <a:buClr>
                <a:srgbClr val="73292A"/>
              </a:buClr>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4498848"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4498848" y="2629116"/>
            <a:ext cx="3200400" cy="3320861"/>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15" name="Text Placeholder 4">
            <a:extLst>
              <a:ext uri="{FF2B5EF4-FFF2-40B4-BE49-F238E27FC236}">
                <a16:creationId xmlns:a16="http://schemas.microsoft.com/office/drawing/2014/main" id="{F270D939-D128-D431-82CE-9C15D5A7AA9A}"/>
              </a:ext>
            </a:extLst>
          </p:cNvPr>
          <p:cNvSpPr>
            <a:spLocks noGrp="1"/>
          </p:cNvSpPr>
          <p:nvPr>
            <p:ph type="body" sz="quarter" idx="13"/>
          </p:nvPr>
        </p:nvSpPr>
        <p:spPr>
          <a:xfrm>
            <a:off x="7909560"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5">
            <a:extLst>
              <a:ext uri="{FF2B5EF4-FFF2-40B4-BE49-F238E27FC236}">
                <a16:creationId xmlns:a16="http://schemas.microsoft.com/office/drawing/2014/main" id="{4AAE69C6-BB37-BC70-8424-BC928D19C91A}"/>
              </a:ext>
            </a:extLst>
          </p:cNvPr>
          <p:cNvSpPr>
            <a:spLocks noGrp="1"/>
          </p:cNvSpPr>
          <p:nvPr>
            <p:ph sz="quarter" idx="14"/>
          </p:nvPr>
        </p:nvSpPr>
        <p:spPr>
          <a:xfrm>
            <a:off x="7909560" y="2629116"/>
            <a:ext cx="3200400" cy="3320861"/>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9908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descr="A picture containing fabric&#10;&#10;Description automatically generated">
            <a:extLst>
              <a:ext uri="{FF2B5EF4-FFF2-40B4-BE49-F238E27FC236}">
                <a16:creationId xmlns:a16="http://schemas.microsoft.com/office/drawing/2014/main" id="{E0606CB6-3E28-F128-51B5-3786D7404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8" name="Rectangle 17">
            <a:extLst>
              <a:ext uri="{FF2B5EF4-FFF2-40B4-BE49-F238E27FC236}">
                <a16:creationId xmlns:a16="http://schemas.microsoft.com/office/drawing/2014/main" id="{E64BBC1B-7DD9-DA00-15CC-B446DA472005}"/>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flower, plant&#10;&#10;Description automatically generated">
            <a:extLst>
              <a:ext uri="{FF2B5EF4-FFF2-40B4-BE49-F238E27FC236}">
                <a16:creationId xmlns:a16="http://schemas.microsoft.com/office/drawing/2014/main" id="{C88A03B2-8C41-A023-CB90-5F79A1F01A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pic>
        <p:nvPicPr>
          <p:cNvPr id="10" name="Picture 9" descr="A close-up of a flower&#10;&#10;Description automatically generated with low confidence">
            <a:extLst>
              <a:ext uri="{FF2B5EF4-FFF2-40B4-BE49-F238E27FC236}">
                <a16:creationId xmlns:a16="http://schemas.microsoft.com/office/drawing/2014/main" id="{9EA6110C-517A-C447-DB03-9A264F112F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19809" y="1695833"/>
            <a:ext cx="1155700" cy="4318000"/>
          </a:xfrm>
          <a:prstGeom prst="rect">
            <a:avLst/>
          </a:prstGeom>
        </p:spPr>
      </p:pic>
      <p:pic>
        <p:nvPicPr>
          <p:cNvPr id="12" name="Picture 11" descr="A close-up of a flower&#10;&#10;Description automatically generated with low confidence">
            <a:extLst>
              <a:ext uri="{FF2B5EF4-FFF2-40B4-BE49-F238E27FC236}">
                <a16:creationId xmlns:a16="http://schemas.microsoft.com/office/drawing/2014/main" id="{DC4249CD-2B45-A435-5B21-CFA7042138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66749" y="381916"/>
            <a:ext cx="1155700" cy="4318000"/>
          </a:xfrm>
          <a:prstGeom prst="rect">
            <a:avLst/>
          </a:prstGeom>
        </p:spPr>
      </p:pic>
      <p:sp>
        <p:nvSpPr>
          <p:cNvPr id="14" name="Rectangle 13">
            <a:extLst>
              <a:ext uri="{FF2B5EF4-FFF2-40B4-BE49-F238E27FC236}">
                <a16:creationId xmlns:a16="http://schemas.microsoft.com/office/drawing/2014/main" id="{7A7568A0-F819-551E-4780-20A651246990}"/>
              </a:ext>
            </a:extLst>
          </p:cNvPr>
          <p:cNvSpPr/>
          <p:nvPr userDrawn="1"/>
        </p:nvSpPr>
        <p:spPr>
          <a:xfrm>
            <a:off x="1024128" y="2162946"/>
            <a:ext cx="3794760" cy="2536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711D903-56F9-B09B-0443-A76786804823}"/>
              </a:ext>
            </a:extLst>
          </p:cNvPr>
          <p:cNvSpPr/>
          <p:nvPr userDrawn="1"/>
        </p:nvSpPr>
        <p:spPr>
          <a:xfrm>
            <a:off x="1131655" y="2264499"/>
            <a:ext cx="3585549" cy="23354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9D91551-9B41-0ACF-0BE6-9D174E6957FD}"/>
              </a:ext>
            </a:extLst>
          </p:cNvPr>
          <p:cNvSpPr>
            <a:spLocks noGrp="1"/>
          </p:cNvSpPr>
          <p:nvPr>
            <p:ph type="title"/>
          </p:nvPr>
        </p:nvSpPr>
        <p:spPr>
          <a:xfrm>
            <a:off x="1472184" y="2889504"/>
            <a:ext cx="2852928" cy="1088136"/>
          </a:xfrm>
        </p:spPr>
        <p:txBody>
          <a:bodyPr/>
          <a:lstStyle>
            <a:lvl1pPr algn="ctr">
              <a:defRPr/>
            </a:lvl1pPr>
          </a:lstStyle>
          <a:p>
            <a:r>
              <a:rPr lang="en-US"/>
              <a:t>Click to edit Master title style</a:t>
            </a:r>
          </a:p>
        </p:txBody>
      </p:sp>
      <p:sp>
        <p:nvSpPr>
          <p:cNvPr id="19" name="Content Placeholder 2">
            <a:extLst>
              <a:ext uri="{FF2B5EF4-FFF2-40B4-BE49-F238E27FC236}">
                <a16:creationId xmlns:a16="http://schemas.microsoft.com/office/drawing/2014/main" id="{545D3FB1-678F-0A9A-CCB6-435CE57DA0F6}"/>
              </a:ext>
            </a:extLst>
          </p:cNvPr>
          <p:cNvSpPr>
            <a:spLocks noGrp="1"/>
          </p:cNvSpPr>
          <p:nvPr>
            <p:ph idx="1"/>
          </p:nvPr>
        </p:nvSpPr>
        <p:spPr>
          <a:xfrm>
            <a:off x="8211312" y="2011680"/>
            <a:ext cx="2999232" cy="2843784"/>
          </a:xfrm>
        </p:spPr>
        <p:txBody>
          <a:bodyPr anchor="ctr">
            <a:normAutofit/>
          </a:bodyPr>
          <a:lstStyle>
            <a:lvl1pPr marL="0" indent="0" algn="l">
              <a:lnSpc>
                <a:spcPct val="150000"/>
              </a:lnSpc>
              <a:buNone/>
              <a:defRPr sz="2400">
                <a:latin typeface="Gill Sans Nova Light" panose="020F0302020204030204" pitchFamily="34" charset="0"/>
                <a:cs typeface="Gill Sans Nova Light" panose="020F0302020204030204" pitchFamily="34" charset="0"/>
              </a:defRPr>
            </a:lvl1pPr>
            <a:lvl2pPr algn="l">
              <a:lnSpc>
                <a:spcPct val="150000"/>
              </a:lnSpc>
              <a:defRPr sz="2000">
                <a:latin typeface="Gill Sans Nova Light" panose="020F0302020204030204" pitchFamily="34" charset="0"/>
                <a:cs typeface="Gill Sans Nova Light" panose="020F0302020204030204" pitchFamily="34" charset="0"/>
              </a:defRPr>
            </a:lvl2pPr>
            <a:lvl3pPr algn="ctr">
              <a:defRPr sz="1600">
                <a:latin typeface="Gill Sans Nova Light" panose="020F0302020204030204" pitchFamily="34" charset="0"/>
                <a:cs typeface="Gill Sans Nova Light" panose="020F0302020204030204" pitchFamily="34" charset="0"/>
              </a:defRPr>
            </a:lvl3pPr>
            <a:lvl4pPr algn="ctr">
              <a:defRPr sz="1400">
                <a:latin typeface="Gill Sans Nova Light" panose="020F0302020204030204" pitchFamily="34" charset="0"/>
                <a:cs typeface="Gill Sans Nova Light" panose="020F0302020204030204" pitchFamily="34" charset="0"/>
              </a:defRPr>
            </a:lvl4pPr>
            <a:lvl5pPr algn="ctr">
              <a:defRPr sz="1400">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82466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D362110-9E75-C1E6-F3D3-769A27CB658B}"/>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0E61109-4A99-6337-9E7D-6AE0370E2A33}"/>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mollusk, insect&#10;&#10;Description automatically generated">
            <a:extLst>
              <a:ext uri="{FF2B5EF4-FFF2-40B4-BE49-F238E27FC236}">
                <a16:creationId xmlns:a16="http://schemas.microsoft.com/office/drawing/2014/main" id="{13B4663F-72DF-CD37-DE9D-C35DFB37E8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12" name="Title 1">
            <a:extLst>
              <a:ext uri="{FF2B5EF4-FFF2-40B4-BE49-F238E27FC236}">
                <a16:creationId xmlns:a16="http://schemas.microsoft.com/office/drawing/2014/main" id="{C48BE494-2D3C-A618-4422-6EA9496986DA}"/>
              </a:ext>
            </a:extLst>
          </p:cNvPr>
          <p:cNvSpPr>
            <a:spLocks noGrp="1"/>
          </p:cNvSpPr>
          <p:nvPr>
            <p:ph type="title"/>
          </p:nvPr>
        </p:nvSpPr>
        <p:spPr>
          <a:xfrm>
            <a:off x="381000" y="381000"/>
            <a:ext cx="11430000" cy="1325563"/>
          </a:xfrm>
        </p:spPr>
        <p:txBody>
          <a:bodyPr/>
          <a:lstStyle>
            <a:lvl1pPr algn="ct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6069ADF-8CD9-4E77-BB8D-70D8824C5AE3}"/>
              </a:ext>
            </a:extLst>
          </p:cNvPr>
          <p:cNvSpPr>
            <a:spLocks noGrp="1"/>
          </p:cNvSpPr>
          <p:nvPr>
            <p:ph sz="half" idx="1"/>
          </p:nvPr>
        </p:nvSpPr>
        <p:spPr>
          <a:xfrm>
            <a:off x="838200" y="2628461"/>
            <a:ext cx="5181600" cy="354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5F077D-E901-4AA9-B062-1C37FF407BFD}"/>
              </a:ext>
            </a:extLst>
          </p:cNvPr>
          <p:cNvSpPr>
            <a:spLocks noGrp="1"/>
          </p:cNvSpPr>
          <p:nvPr>
            <p:ph sz="half" idx="2"/>
          </p:nvPr>
        </p:nvSpPr>
        <p:spPr>
          <a:xfrm>
            <a:off x="6172200" y="2628461"/>
            <a:ext cx="5181600" cy="354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119B248-9F11-0A11-E6AF-776D371E14A3}"/>
              </a:ext>
            </a:extLst>
          </p:cNvPr>
          <p:cNvSpPr>
            <a:spLocks noGrp="1"/>
          </p:cNvSpPr>
          <p:nvPr>
            <p:ph type="ftr" sz="quarter" idx="10"/>
          </p:nvPr>
        </p:nvSpPr>
        <p:spPr/>
        <p:txBody>
          <a:bodyPr/>
          <a:lstStyle/>
          <a:p>
            <a:r>
              <a:rPr lang="en-US"/>
              <a:t>Presentation title</a:t>
            </a:r>
            <a:endParaRPr lang="en-US" dirty="0"/>
          </a:p>
        </p:txBody>
      </p:sp>
      <p:sp>
        <p:nvSpPr>
          <p:cNvPr id="8" name="Slide Number Placeholder 7">
            <a:extLst>
              <a:ext uri="{FF2B5EF4-FFF2-40B4-BE49-F238E27FC236}">
                <a16:creationId xmlns:a16="http://schemas.microsoft.com/office/drawing/2014/main" id="{85EFD48A-F270-E4EE-7C35-F4304F3DDF35}"/>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A7DEB86-4C56-EB31-FEEE-EC8AA99FB456}"/>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3C19EDA-96E7-C255-DFF9-F36A187EBACD}"/>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icture containing mollusk, insect&#10;&#10;Description automatically generated">
            <a:extLst>
              <a:ext uri="{FF2B5EF4-FFF2-40B4-BE49-F238E27FC236}">
                <a16:creationId xmlns:a16="http://schemas.microsoft.com/office/drawing/2014/main" id="{FAD938FE-3B63-4832-B610-64346C069F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8" name="Title 1">
            <a:extLst>
              <a:ext uri="{FF2B5EF4-FFF2-40B4-BE49-F238E27FC236}">
                <a16:creationId xmlns:a16="http://schemas.microsoft.com/office/drawing/2014/main" id="{5B38128B-385C-B928-A4A8-BD98929D3DD4}"/>
              </a:ext>
            </a:extLst>
          </p:cNvPr>
          <p:cNvSpPr>
            <a:spLocks noGrp="1"/>
          </p:cNvSpPr>
          <p:nvPr>
            <p:ph type="title"/>
          </p:nvPr>
        </p:nvSpPr>
        <p:spPr>
          <a:xfrm>
            <a:off x="381000" y="381000"/>
            <a:ext cx="11430000" cy="1325563"/>
          </a:xfrm>
        </p:spPr>
        <p:txBody>
          <a:bodyPr/>
          <a:lstStyle>
            <a:lvl1pPr algn="ctr">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AC6CA6E-C1AB-4B24-80C7-A4B12640BE6F}"/>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4F5EFB41-7AD3-4519-95E7-416BFA1AECA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F5AEF53B-C85C-47DB-ADE4-C1D9FA682945}"/>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DFD4FD38-14E5-4C36-B948-8BF3F794ED8C}"/>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A489A7-7CA6-4CC9-B634-FCB2E102C6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DF5F80D-1DB9-4E0A-8F68-924FC1C9C3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08DA4DA3-10C7-48A6-9B15-38222B8CAD42}"/>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E584E7EE-5B3B-427E-9807-020AEF8C7662}"/>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pic>
        <p:nvPicPr>
          <p:cNvPr id="4" name="Picture 3" descr="A picture containing fabric&#10;&#10;Description automatically generated">
            <a:extLst>
              <a:ext uri="{FF2B5EF4-FFF2-40B4-BE49-F238E27FC236}">
                <a16:creationId xmlns:a16="http://schemas.microsoft.com/office/drawing/2014/main" id="{ABAD6905-AD97-1EAF-A4A3-D0BB13B128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0" name="Rectangle 9">
            <a:extLst>
              <a:ext uri="{FF2B5EF4-FFF2-40B4-BE49-F238E27FC236}">
                <a16:creationId xmlns:a16="http://schemas.microsoft.com/office/drawing/2014/main" id="{63BCB4CA-03FB-81F4-F8A2-FA9C0DBDEB11}"/>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group of flowers&#10;&#10;Description automatically generated with low confidence">
            <a:extLst>
              <a:ext uri="{FF2B5EF4-FFF2-40B4-BE49-F238E27FC236}">
                <a16:creationId xmlns:a16="http://schemas.microsoft.com/office/drawing/2014/main" id="{138EDBF7-FA56-2BF9-ECFA-6C39FEE8F8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59852" flipH="1">
            <a:off x="1760954" y="2048834"/>
            <a:ext cx="1230524" cy="2287327"/>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183880" y="978408"/>
            <a:ext cx="3749040" cy="1325880"/>
          </a:xfrm>
        </p:spPr>
        <p:txBody>
          <a:body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32" name="Content Placeholder 5">
            <a:extLst>
              <a:ext uri="{FF2B5EF4-FFF2-40B4-BE49-F238E27FC236}">
                <a16:creationId xmlns:a16="http://schemas.microsoft.com/office/drawing/2014/main" id="{9BEB2D80-6263-5794-6A1A-CFF345F7A92E}"/>
              </a:ext>
            </a:extLst>
          </p:cNvPr>
          <p:cNvSpPr>
            <a:spLocks noGrp="1"/>
          </p:cNvSpPr>
          <p:nvPr>
            <p:ph sz="quarter" idx="4"/>
          </p:nvPr>
        </p:nvSpPr>
        <p:spPr>
          <a:xfrm>
            <a:off x="8183880" y="2194560"/>
            <a:ext cx="3749040" cy="4306824"/>
          </a:xfrm>
        </p:spPr>
        <p:txBody>
          <a:bodyPr>
            <a:normAutofit/>
          </a:bodyPr>
          <a:lstStyle>
            <a:lvl1pPr marL="0" indent="0">
              <a:lnSpc>
                <a:spcPct val="150000"/>
              </a:lnSpc>
              <a:buClr>
                <a:srgbClr val="73292A"/>
              </a:buClr>
              <a:buNone/>
              <a:defRPr sz="2400"/>
            </a:lvl1pPr>
            <a:lvl2pPr marL="228600">
              <a:buClr>
                <a:srgbClr val="73292A"/>
              </a:buClr>
              <a:defRPr sz="2000"/>
            </a:lvl2pPr>
            <a:lvl3pPr marL="685800">
              <a:buClr>
                <a:srgbClr val="73292A"/>
              </a:buClr>
              <a:defRPr sz="1800"/>
            </a:lvl3pPr>
            <a:lvl4pPr marL="1143000">
              <a:buClr>
                <a:srgbClr val="73292A"/>
              </a:buClr>
              <a:defRPr sz="1600"/>
            </a:lvl4pPr>
            <a:lvl5pPr marL="1600200">
              <a:buClr>
                <a:srgbClr val="73292A"/>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descr="A picture containing flower, plant&#10;&#10;Description automatically generated">
            <a:extLst>
              <a:ext uri="{FF2B5EF4-FFF2-40B4-BE49-F238E27FC236}">
                <a16:creationId xmlns:a16="http://schemas.microsoft.com/office/drawing/2014/main" id="{0FE36A83-31CF-DF76-5708-55ED9FB707E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sp>
        <p:nvSpPr>
          <p:cNvPr id="11" name="Text Placeholder 33">
            <a:extLst>
              <a:ext uri="{FF2B5EF4-FFF2-40B4-BE49-F238E27FC236}">
                <a16:creationId xmlns:a16="http://schemas.microsoft.com/office/drawing/2014/main" id="{5BF6365E-74A9-6D7B-5F20-7C29F29017E5}"/>
              </a:ext>
            </a:extLst>
          </p:cNvPr>
          <p:cNvSpPr>
            <a:spLocks noGrp="1"/>
          </p:cNvSpPr>
          <p:nvPr>
            <p:ph type="body" sz="quarter" idx="13" hasCustomPrompt="1"/>
          </p:nvPr>
        </p:nvSpPr>
        <p:spPr>
          <a:xfrm>
            <a:off x="1225296" y="1426464"/>
            <a:ext cx="3922776" cy="4242816"/>
          </a:xfrm>
        </p:spPr>
        <p:txBody>
          <a:bodyPr anchor="ctr">
            <a:normAutofit/>
          </a:bodyPr>
          <a:lstStyle>
            <a:lvl1pPr marL="0" indent="0" algn="ctr">
              <a:spcBef>
                <a:spcPts val="0"/>
              </a:spcBef>
              <a:buNone/>
              <a:defRPr sz="30000">
                <a:solidFill>
                  <a:schemeClr val="bg1"/>
                </a:solidFill>
                <a:latin typeface="+mj-lt"/>
              </a:defRPr>
            </a:lvl1pPr>
          </a:lstStyle>
          <a:p>
            <a:pPr lvl="0"/>
            <a:r>
              <a:rPr lang="en-US" dirty="0"/>
              <a:t>X</a:t>
            </a:r>
          </a:p>
        </p:txBody>
      </p:sp>
    </p:spTree>
    <p:extLst>
      <p:ext uri="{BB962C8B-B14F-4D97-AF65-F5344CB8AC3E}">
        <p14:creationId xmlns:p14="http://schemas.microsoft.com/office/powerpoint/2010/main" val="95398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B4DE27-1913-8274-9943-46641EA0DAB7}"/>
              </a:ext>
            </a:extLst>
          </p:cNvPr>
          <p:cNvSpPr/>
          <p:nvPr userDrawn="1"/>
        </p:nvSpPr>
        <p:spPr>
          <a:xfrm>
            <a:off x="1174276" y="-756"/>
            <a:ext cx="9843449" cy="5690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Rectangle 8">
            <a:extLst>
              <a:ext uri="{FF2B5EF4-FFF2-40B4-BE49-F238E27FC236}">
                <a16:creationId xmlns:a16="http://schemas.microsoft.com/office/drawing/2014/main" id="{F901AB4A-AE17-BFA4-697C-75EC6407E147}"/>
              </a:ext>
            </a:extLst>
          </p:cNvPr>
          <p:cNvSpPr/>
          <p:nvPr userDrawn="1"/>
        </p:nvSpPr>
        <p:spPr>
          <a:xfrm>
            <a:off x="1604189" y="-13446"/>
            <a:ext cx="8983623" cy="525779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mollusk, insect&#10;&#10;Description automatically generated">
            <a:extLst>
              <a:ext uri="{FF2B5EF4-FFF2-40B4-BE49-F238E27FC236}">
                <a16:creationId xmlns:a16="http://schemas.microsoft.com/office/drawing/2014/main" id="{1C7F01FE-99A8-35BD-05A1-6D93A2578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833" y="5110810"/>
            <a:ext cx="1207554" cy="354511"/>
          </a:xfrm>
          <a:prstGeom prst="rect">
            <a:avLst/>
          </a:prstGeom>
        </p:spPr>
      </p:pic>
      <p:pic>
        <p:nvPicPr>
          <p:cNvPr id="13" name="Picture 12">
            <a:extLst>
              <a:ext uri="{FF2B5EF4-FFF2-40B4-BE49-F238E27FC236}">
                <a16:creationId xmlns:a16="http://schemas.microsoft.com/office/drawing/2014/main" id="{E66660DF-FD7A-4340-E854-B4680A6B8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5202474" y="-1953000"/>
            <a:ext cx="1485900" cy="53721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748028" y="1389888"/>
            <a:ext cx="8695944" cy="1325880"/>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2223516" y="2651760"/>
            <a:ext cx="7744968" cy="2697480"/>
          </a:xfrm>
        </p:spPr>
        <p:txBody>
          <a:bodyPr>
            <a:normAutofit/>
          </a:bodyPr>
          <a:lstStyle>
            <a:lvl1pPr marL="0" indent="0" algn="ctr">
              <a:lnSpc>
                <a:spcPct val="100000"/>
              </a:lnSpc>
              <a:buNone/>
              <a:defRPr sz="2000">
                <a:latin typeface="Gill Sans Nova Light" panose="020F0302020204030204" pitchFamily="34" charset="0"/>
                <a:cs typeface="Gill Sans Nova Light" panose="020F0302020204030204" pitchFamily="34" charset="0"/>
              </a:defRPr>
            </a:lvl1pPr>
            <a:lvl2pPr algn="ctr">
              <a:lnSpc>
                <a:spcPct val="100000"/>
              </a:lnSpc>
              <a:defRPr sz="1800">
                <a:latin typeface="Gill Sans Nova Light" panose="020F0302020204030204" pitchFamily="34" charset="0"/>
                <a:cs typeface="Gill Sans Nova Light" panose="020F0302020204030204" pitchFamily="34" charset="0"/>
              </a:defRPr>
            </a:lvl2pPr>
            <a:lvl3pPr algn="ctr">
              <a:defRPr sz="1600">
                <a:latin typeface="Gill Sans Nova Light" panose="020F0302020204030204" pitchFamily="34" charset="0"/>
                <a:cs typeface="Gill Sans Nova Light" panose="020F0302020204030204" pitchFamily="34" charset="0"/>
              </a:defRPr>
            </a:lvl3pPr>
            <a:lvl4pPr algn="ctr">
              <a:defRPr sz="1400">
                <a:latin typeface="Gill Sans Nova Light" panose="020F0302020204030204" pitchFamily="34" charset="0"/>
                <a:cs typeface="Gill Sans Nova Light" panose="020F0302020204030204" pitchFamily="34" charset="0"/>
              </a:defRPr>
            </a:lvl4pPr>
            <a:lvl5pPr algn="ctr">
              <a:defRPr sz="1400">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p:txBody>
      </p:sp>
      <p:sp>
        <p:nvSpPr>
          <p:cNvPr id="14" name="Footer Placeholder 13">
            <a:extLst>
              <a:ext uri="{FF2B5EF4-FFF2-40B4-BE49-F238E27FC236}">
                <a16:creationId xmlns:a16="http://schemas.microsoft.com/office/drawing/2014/main" id="{2F05D25C-B703-1868-603E-D468EF44D794}"/>
              </a:ext>
            </a:extLst>
          </p:cNvPr>
          <p:cNvSpPr>
            <a:spLocks noGrp="1"/>
          </p:cNvSpPr>
          <p:nvPr>
            <p:ph type="ftr" sz="quarter" idx="10"/>
          </p:nvPr>
        </p:nvSpPr>
        <p:spPr/>
        <p:txBody>
          <a:bodyPr/>
          <a:lstStyle/>
          <a:p>
            <a:r>
              <a:rPr lang="en-US"/>
              <a:t>Presentation title</a:t>
            </a:r>
            <a:endParaRPr lang="en-US" dirty="0"/>
          </a:p>
        </p:txBody>
      </p:sp>
      <p:sp>
        <p:nvSpPr>
          <p:cNvPr id="15" name="Slide Number Placeholder 14">
            <a:extLst>
              <a:ext uri="{FF2B5EF4-FFF2-40B4-BE49-F238E27FC236}">
                <a16:creationId xmlns:a16="http://schemas.microsoft.com/office/drawing/2014/main" id="{D8FDB2CC-A975-BC07-042A-228D387E5165}"/>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12026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ADFA29-47E3-2E16-12B7-D8031DC04C0D}"/>
              </a:ext>
            </a:extLst>
          </p:cNvPr>
          <p:cNvSpPr/>
          <p:nvPr userDrawn="1"/>
        </p:nvSpPr>
        <p:spPr>
          <a:xfrm>
            <a:off x="0" y="3377183"/>
            <a:ext cx="12192000" cy="2326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close up of a plant&#10;&#10;Description automatically generated with low confidence">
            <a:extLst>
              <a:ext uri="{FF2B5EF4-FFF2-40B4-BE49-F238E27FC236}">
                <a16:creationId xmlns:a16="http://schemas.microsoft.com/office/drawing/2014/main" id="{D373DB44-C887-96AC-D32D-B7656F28FB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87322" y="3187511"/>
            <a:ext cx="1422400" cy="5283200"/>
          </a:xfrm>
          <a:prstGeom prst="rect">
            <a:avLst/>
          </a:prstGeom>
        </p:spPr>
      </p:pic>
      <p:pic>
        <p:nvPicPr>
          <p:cNvPr id="9" name="Picture 8" descr="A picture containing bedclothes, fabric&#10;&#10;Description automatically generated">
            <a:extLst>
              <a:ext uri="{FF2B5EF4-FFF2-40B4-BE49-F238E27FC236}">
                <a16:creationId xmlns:a16="http://schemas.microsoft.com/office/drawing/2014/main" id="{6A080FF9-A96B-AA38-428D-5F2CF533D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400022" y="287485"/>
            <a:ext cx="1485900" cy="5372100"/>
          </a:xfrm>
          <a:prstGeom prst="rect">
            <a:avLst/>
          </a:prstGeom>
        </p:spPr>
      </p:pic>
      <p:sp>
        <p:nvSpPr>
          <p:cNvPr id="13" name="Rectangle 12">
            <a:extLst>
              <a:ext uri="{FF2B5EF4-FFF2-40B4-BE49-F238E27FC236}">
                <a16:creationId xmlns:a16="http://schemas.microsoft.com/office/drawing/2014/main" id="{25150280-02E2-686D-A130-65EBDA15EF13}"/>
              </a:ext>
            </a:extLst>
          </p:cNvPr>
          <p:cNvSpPr/>
          <p:nvPr userDrawn="1"/>
        </p:nvSpPr>
        <p:spPr>
          <a:xfrm>
            <a:off x="232651" y="3633264"/>
            <a:ext cx="11740896" cy="178975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ill Sans Light" panose="020B0302020104020203" pitchFamily="34" charset="-79"/>
              <a:cs typeface="Gill Sans Light" panose="020B0302020104020203" pitchFamily="34" charset="-79"/>
            </a:endParaRPr>
          </a:p>
        </p:txBody>
      </p:sp>
      <p:pic>
        <p:nvPicPr>
          <p:cNvPr id="15" name="Picture 14" descr="A picture containing ceramic ware, porcelain&#10;&#10;Description automatically generated">
            <a:extLst>
              <a:ext uri="{FF2B5EF4-FFF2-40B4-BE49-F238E27FC236}">
                <a16:creationId xmlns:a16="http://schemas.microsoft.com/office/drawing/2014/main" id="{3DD4D68C-6665-333E-98E8-785116A05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90193">
            <a:off x="6957396" y="5090392"/>
            <a:ext cx="856832" cy="83252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27E0939A-D971-0D79-9B6D-834913C95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62979" y="3252854"/>
            <a:ext cx="1206427" cy="621355"/>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userDrawn="1">
            <p:ph type="title"/>
          </p:nvPr>
        </p:nvSpPr>
        <p:spPr>
          <a:xfrm>
            <a:off x="1153668" y="3977640"/>
            <a:ext cx="9884664" cy="731520"/>
          </a:xfrm>
        </p:spPr>
        <p:txBody>
          <a:bodyPr anchor="b">
            <a:normAutofit/>
          </a:bodyPr>
          <a:lstStyle>
            <a:lvl1pPr algn="ct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userDrawn="1">
            <p:ph type="body" idx="1"/>
          </p:nvPr>
        </p:nvSpPr>
        <p:spPr>
          <a:xfrm>
            <a:off x="1153668" y="4700016"/>
            <a:ext cx="9884664" cy="457200"/>
          </a:xfrm>
        </p:spPr>
        <p:txBody>
          <a:bodyPr anchor="ct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80263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1825625"/>
            <a:ext cx="10515600" cy="4370832"/>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74170EA9-DC14-D6B7-054C-51C9E1FE932C}"/>
              </a:ext>
            </a:extLst>
          </p:cNvPr>
          <p:cNvSpPr>
            <a:spLocks noGrp="1"/>
          </p:cNvSpPr>
          <p:nvPr>
            <p:ph type="ftr" sz="quarter" idx="10"/>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8227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609600" y="1600200"/>
            <a:ext cx="10972800" cy="4572000"/>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74170EA9-DC14-D6B7-054C-51C9E1FE932C}"/>
              </a:ext>
            </a:extLst>
          </p:cNvPr>
          <p:cNvSpPr>
            <a:spLocks noGrp="1"/>
          </p:cNvSpPr>
          <p:nvPr>
            <p:ph type="ftr" sz="quarter" idx="10"/>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92510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F45E1C-47F6-0AF9-7468-BA613D681E1D}"/>
              </a:ext>
            </a:extLst>
          </p:cNvPr>
          <p:cNvSpPr/>
          <p:nvPr userDrawn="1"/>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fabric&#10;&#10;Description automatically generated">
            <a:extLst>
              <a:ext uri="{FF2B5EF4-FFF2-40B4-BE49-F238E27FC236}">
                <a16:creationId xmlns:a16="http://schemas.microsoft.com/office/drawing/2014/main" id="{AB9E0D8B-7031-366D-884B-EB3FABD78C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Rectangle 11">
            <a:extLst>
              <a:ext uri="{FF2B5EF4-FFF2-40B4-BE49-F238E27FC236}">
                <a16:creationId xmlns:a16="http://schemas.microsoft.com/office/drawing/2014/main" id="{1859314F-DCEF-A5A7-C5D9-F0D39AAC9FFA}"/>
              </a:ext>
            </a:extLst>
          </p:cNvPr>
          <p:cNvSpPr/>
          <p:nvPr userDrawn="1"/>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A picture containing flower, plant&#10;&#10;Description automatically generated">
            <a:extLst>
              <a:ext uri="{FF2B5EF4-FFF2-40B4-BE49-F238E27FC236}">
                <a16:creationId xmlns:a16="http://schemas.microsoft.com/office/drawing/2014/main" id="{DAAE5EB8-5B6B-6FA6-E6E7-D2F58FDFB4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Picture 18" descr="A picture containing mollusk, insect&#10;&#10;Description automatically generated">
            <a:extLst>
              <a:ext uri="{FF2B5EF4-FFF2-40B4-BE49-F238E27FC236}">
                <a16:creationId xmlns:a16="http://schemas.microsoft.com/office/drawing/2014/main" id="{BB1368FF-AA1B-4423-30B1-BE082E6F19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1743456" y="2404872"/>
            <a:ext cx="8705088" cy="2002536"/>
          </a:xfrm>
        </p:spPr>
        <p:txBody>
          <a:bodyPr anchor="t">
            <a:normAutofit/>
          </a:bodyPr>
          <a:lstStyle>
            <a:lvl1pPr algn="ct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1743454" y="3964517"/>
            <a:ext cx="8705089" cy="457200"/>
          </a:xfrm>
        </p:spPr>
        <p:txBody>
          <a:bodyPr anchor="ctr"/>
          <a:lstStyle>
            <a:lvl1pPr marL="0" indent="0" algn="ctr">
              <a:buNone/>
              <a:defRPr sz="24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7" name="Text Placeholder 24">
            <a:extLst>
              <a:ext uri="{FF2B5EF4-FFF2-40B4-BE49-F238E27FC236}">
                <a16:creationId xmlns:a16="http://schemas.microsoft.com/office/drawing/2014/main" id="{F5E2B84E-B4F2-ED93-8084-ECFC3B9C380F}"/>
              </a:ext>
            </a:extLst>
          </p:cNvPr>
          <p:cNvSpPr>
            <a:spLocks noGrp="1"/>
          </p:cNvSpPr>
          <p:nvPr>
            <p:ph type="body" sz="quarter" idx="11" hasCustomPrompt="1"/>
          </p:nvPr>
        </p:nvSpPr>
        <p:spPr>
          <a:xfrm>
            <a:off x="10149667" y="3189069"/>
            <a:ext cx="945473" cy="1936750"/>
          </a:xfrm>
        </p:spPr>
        <p:txBody>
          <a:bodyPr>
            <a:noAutofit/>
          </a:bodyPr>
          <a:lstStyle>
            <a:lvl1pPr marL="0" indent="0">
              <a:buNone/>
              <a:defRPr sz="14000" b="1">
                <a:solidFill>
                  <a:schemeClr val="tx2"/>
                </a:solidFill>
                <a:latin typeface="+mj-lt"/>
              </a:defRPr>
            </a:lvl1pPr>
          </a:lstStyle>
          <a:p>
            <a:pPr lvl="0"/>
            <a:r>
              <a:rPr lang="en-US" dirty="0"/>
              <a:t>”</a:t>
            </a:r>
          </a:p>
        </p:txBody>
      </p:sp>
      <p:sp>
        <p:nvSpPr>
          <p:cNvPr id="28" name="Text Placeholder 24">
            <a:extLst>
              <a:ext uri="{FF2B5EF4-FFF2-40B4-BE49-F238E27FC236}">
                <a16:creationId xmlns:a16="http://schemas.microsoft.com/office/drawing/2014/main" id="{FDD82133-EB75-7E07-A9CE-730CB7F6CD34}"/>
              </a:ext>
            </a:extLst>
          </p:cNvPr>
          <p:cNvSpPr>
            <a:spLocks noGrp="1"/>
          </p:cNvSpPr>
          <p:nvPr>
            <p:ph type="body" sz="quarter" idx="10" hasCustomPrompt="1"/>
          </p:nvPr>
        </p:nvSpPr>
        <p:spPr>
          <a:xfrm>
            <a:off x="1033184" y="2136567"/>
            <a:ext cx="941832" cy="1936750"/>
          </a:xfrm>
        </p:spPr>
        <p:txBody>
          <a:bodyPr>
            <a:noAutofit/>
          </a:bodyPr>
          <a:lstStyle>
            <a:lvl1pPr marL="0" indent="0">
              <a:buNone/>
              <a:defRPr sz="14000" b="1">
                <a:solidFill>
                  <a:schemeClr val="tx2"/>
                </a:solidFill>
                <a:latin typeface="+mj-lt"/>
              </a:defRPr>
            </a:lvl1pPr>
          </a:lstStyle>
          <a:p>
            <a:pPr lvl="0"/>
            <a:r>
              <a:rPr lang="en-US" dirty="0"/>
              <a:t>“</a:t>
            </a:r>
          </a:p>
        </p:txBody>
      </p:sp>
    </p:spTree>
    <p:extLst>
      <p:ext uri="{BB962C8B-B14F-4D97-AF65-F5344CB8AC3E}">
        <p14:creationId xmlns:p14="http://schemas.microsoft.com/office/powerpoint/2010/main" val="3178703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le 1">
            <a:extLst>
              <a:ext uri="{FF2B5EF4-FFF2-40B4-BE49-F238E27FC236}">
                <a16:creationId xmlns:a16="http://schemas.microsoft.com/office/drawing/2014/main" id="{115CA519-6BA6-FAC8-3545-2E7E3CBDE2A9}"/>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22" name="Picture Placeholder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375868"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20" name="Text Placeholder 19">
            <a:extLst>
              <a:ext uri="{FF2B5EF4-FFF2-40B4-BE49-F238E27FC236}">
                <a16:creationId xmlns:a16="http://schemas.microsoft.com/office/drawing/2014/main" id="{DAB2A93C-DB99-8217-D74F-D08E610FA758}"/>
              </a:ext>
            </a:extLst>
          </p:cNvPr>
          <p:cNvSpPr>
            <a:spLocks noGrp="1"/>
          </p:cNvSpPr>
          <p:nvPr>
            <p:ph type="body" sz="quarter" idx="13"/>
          </p:nvPr>
        </p:nvSpPr>
        <p:spPr>
          <a:xfrm>
            <a:off x="1326173"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21" name="Text Placeholder 19">
            <a:extLst>
              <a:ext uri="{FF2B5EF4-FFF2-40B4-BE49-F238E27FC236}">
                <a16:creationId xmlns:a16="http://schemas.microsoft.com/office/drawing/2014/main" id="{61950EAA-EB4E-8768-AFC9-A0356AECFE12}"/>
              </a:ext>
            </a:extLst>
          </p:cNvPr>
          <p:cNvSpPr>
            <a:spLocks noGrp="1"/>
          </p:cNvSpPr>
          <p:nvPr>
            <p:ph type="body" sz="quarter" idx="14"/>
          </p:nvPr>
        </p:nvSpPr>
        <p:spPr>
          <a:xfrm>
            <a:off x="1328309"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31" name="Picture Placeholder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3828270"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33" name="Text Placeholder 19">
            <a:extLst>
              <a:ext uri="{FF2B5EF4-FFF2-40B4-BE49-F238E27FC236}">
                <a16:creationId xmlns:a16="http://schemas.microsoft.com/office/drawing/2014/main" id="{EAB1EC17-F1C7-0781-4F52-DEE9122BBC9D}"/>
              </a:ext>
            </a:extLst>
          </p:cNvPr>
          <p:cNvSpPr>
            <a:spLocks noGrp="1"/>
          </p:cNvSpPr>
          <p:nvPr>
            <p:ph type="body" sz="quarter" idx="19"/>
          </p:nvPr>
        </p:nvSpPr>
        <p:spPr>
          <a:xfrm>
            <a:off x="3763663" y="3926721"/>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32" name="Text Placeholder 19">
            <a:extLst>
              <a:ext uri="{FF2B5EF4-FFF2-40B4-BE49-F238E27FC236}">
                <a16:creationId xmlns:a16="http://schemas.microsoft.com/office/drawing/2014/main" id="{9E2E4E06-43E3-5309-A921-59117EDFEA1A}"/>
              </a:ext>
            </a:extLst>
          </p:cNvPr>
          <p:cNvSpPr>
            <a:spLocks noGrp="1"/>
          </p:cNvSpPr>
          <p:nvPr>
            <p:ph type="body" sz="quarter" idx="18"/>
          </p:nvPr>
        </p:nvSpPr>
        <p:spPr>
          <a:xfrm>
            <a:off x="3765799" y="4286611"/>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30" name="Picture Placeholder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280672"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35" name="Text Placeholder 19">
            <a:extLst>
              <a:ext uri="{FF2B5EF4-FFF2-40B4-BE49-F238E27FC236}">
                <a16:creationId xmlns:a16="http://schemas.microsoft.com/office/drawing/2014/main" id="{13D50A41-E904-8A4E-6F0A-F980F8D64711}"/>
              </a:ext>
            </a:extLst>
          </p:cNvPr>
          <p:cNvSpPr>
            <a:spLocks noGrp="1"/>
          </p:cNvSpPr>
          <p:nvPr>
            <p:ph type="body" sz="quarter" idx="21"/>
          </p:nvPr>
        </p:nvSpPr>
        <p:spPr>
          <a:xfrm>
            <a:off x="6216065"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34" name="Text Placeholder 19">
            <a:extLst>
              <a:ext uri="{FF2B5EF4-FFF2-40B4-BE49-F238E27FC236}">
                <a16:creationId xmlns:a16="http://schemas.microsoft.com/office/drawing/2014/main" id="{D6CE30A5-8B65-384B-A8B9-6F711A521946}"/>
              </a:ext>
            </a:extLst>
          </p:cNvPr>
          <p:cNvSpPr>
            <a:spLocks noGrp="1"/>
          </p:cNvSpPr>
          <p:nvPr>
            <p:ph type="body" sz="quarter" idx="20"/>
          </p:nvPr>
        </p:nvSpPr>
        <p:spPr>
          <a:xfrm>
            <a:off x="6218201"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29" name="Picture Placeholder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8733074"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37" name="Text Placeholder 19">
            <a:extLst>
              <a:ext uri="{FF2B5EF4-FFF2-40B4-BE49-F238E27FC236}">
                <a16:creationId xmlns:a16="http://schemas.microsoft.com/office/drawing/2014/main" id="{D6D40AAC-2768-6F48-97AE-FD958D89FD8E}"/>
              </a:ext>
            </a:extLst>
          </p:cNvPr>
          <p:cNvSpPr>
            <a:spLocks noGrp="1"/>
          </p:cNvSpPr>
          <p:nvPr>
            <p:ph type="body" sz="quarter" idx="23"/>
          </p:nvPr>
        </p:nvSpPr>
        <p:spPr>
          <a:xfrm>
            <a:off x="8666331"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36" name="Text Placeholder 19">
            <a:extLst>
              <a:ext uri="{FF2B5EF4-FFF2-40B4-BE49-F238E27FC236}">
                <a16:creationId xmlns:a16="http://schemas.microsoft.com/office/drawing/2014/main" id="{85652007-C32E-173C-2A5F-B1C08D6140DD}"/>
              </a:ext>
            </a:extLst>
          </p:cNvPr>
          <p:cNvSpPr>
            <a:spLocks noGrp="1"/>
          </p:cNvSpPr>
          <p:nvPr>
            <p:ph type="body" sz="quarter" idx="22"/>
          </p:nvPr>
        </p:nvSpPr>
        <p:spPr>
          <a:xfrm>
            <a:off x="8668467"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3" name="Footer Placeholder 2">
            <a:extLst>
              <a:ext uri="{FF2B5EF4-FFF2-40B4-BE49-F238E27FC236}">
                <a16:creationId xmlns:a16="http://schemas.microsoft.com/office/drawing/2014/main" id="{08AD4DF5-3AA4-926D-00B1-1C24F968F4AD}"/>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51968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le 1">
            <a:extLst>
              <a:ext uri="{FF2B5EF4-FFF2-40B4-BE49-F238E27FC236}">
                <a16:creationId xmlns:a16="http://schemas.microsoft.com/office/drawing/2014/main" id="{115CA519-6BA6-FAC8-3545-2E7E3CBDE2A9}"/>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22" name="Picture Placeholder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681364"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20" name="Text Placeholder 19">
            <a:extLst>
              <a:ext uri="{FF2B5EF4-FFF2-40B4-BE49-F238E27FC236}">
                <a16:creationId xmlns:a16="http://schemas.microsoft.com/office/drawing/2014/main" id="{DAB2A93C-DB99-8217-D74F-D08E610FA758}"/>
              </a:ext>
            </a:extLst>
          </p:cNvPr>
          <p:cNvSpPr>
            <a:spLocks noGrp="1"/>
          </p:cNvSpPr>
          <p:nvPr>
            <p:ph type="body" sz="quarter" idx="13"/>
          </p:nvPr>
        </p:nvSpPr>
        <p:spPr>
          <a:xfrm>
            <a:off x="1106424"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21" name="Text Placeholder 19">
            <a:extLst>
              <a:ext uri="{FF2B5EF4-FFF2-40B4-BE49-F238E27FC236}">
                <a16:creationId xmlns:a16="http://schemas.microsoft.com/office/drawing/2014/main" id="{61950EAA-EB4E-8768-AFC9-A0356AECFE12}"/>
              </a:ext>
            </a:extLst>
          </p:cNvPr>
          <p:cNvSpPr>
            <a:spLocks noGrp="1"/>
          </p:cNvSpPr>
          <p:nvPr>
            <p:ph type="body" sz="quarter" idx="14"/>
          </p:nvPr>
        </p:nvSpPr>
        <p:spPr>
          <a:xfrm>
            <a:off x="1106424"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46" name="Picture Placeholder 17">
            <a:extLst>
              <a:ext uri="{FF2B5EF4-FFF2-40B4-BE49-F238E27FC236}">
                <a16:creationId xmlns:a16="http://schemas.microsoft.com/office/drawing/2014/main" id="{B23EF08B-7D0C-7D96-413D-71C22E3F74D0}"/>
              </a:ext>
            </a:extLst>
          </p:cNvPr>
          <p:cNvSpPr>
            <a:spLocks noGrp="1" noChangeAspect="1"/>
          </p:cNvSpPr>
          <p:nvPr>
            <p:ph type="pic" sz="quarter" idx="26"/>
          </p:nvPr>
        </p:nvSpPr>
        <p:spPr>
          <a:xfrm>
            <a:off x="1681364"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45" name="Text Placeholder 19">
            <a:extLst>
              <a:ext uri="{FF2B5EF4-FFF2-40B4-BE49-F238E27FC236}">
                <a16:creationId xmlns:a16="http://schemas.microsoft.com/office/drawing/2014/main" id="{A6866782-6675-4F37-E5D2-68CB0191C1A7}"/>
              </a:ext>
            </a:extLst>
          </p:cNvPr>
          <p:cNvSpPr>
            <a:spLocks noGrp="1"/>
          </p:cNvSpPr>
          <p:nvPr>
            <p:ph type="body" sz="quarter" idx="25"/>
          </p:nvPr>
        </p:nvSpPr>
        <p:spPr>
          <a:xfrm>
            <a:off x="1106424"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44" name="Text Placeholder 19">
            <a:extLst>
              <a:ext uri="{FF2B5EF4-FFF2-40B4-BE49-F238E27FC236}">
                <a16:creationId xmlns:a16="http://schemas.microsoft.com/office/drawing/2014/main" id="{9F53AB27-DDFA-AA5D-8253-546C9BBA9CE7}"/>
              </a:ext>
            </a:extLst>
          </p:cNvPr>
          <p:cNvSpPr>
            <a:spLocks noGrp="1"/>
          </p:cNvSpPr>
          <p:nvPr>
            <p:ph type="body" sz="quarter" idx="24"/>
          </p:nvPr>
        </p:nvSpPr>
        <p:spPr>
          <a:xfrm>
            <a:off x="1106424"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31" name="Picture Placeholder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4226754"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33" name="Text Placeholder 19">
            <a:extLst>
              <a:ext uri="{FF2B5EF4-FFF2-40B4-BE49-F238E27FC236}">
                <a16:creationId xmlns:a16="http://schemas.microsoft.com/office/drawing/2014/main" id="{EAB1EC17-F1C7-0781-4F52-DEE9122BBC9D}"/>
              </a:ext>
            </a:extLst>
          </p:cNvPr>
          <p:cNvSpPr>
            <a:spLocks noGrp="1"/>
          </p:cNvSpPr>
          <p:nvPr>
            <p:ph type="body" sz="quarter" idx="19"/>
          </p:nvPr>
        </p:nvSpPr>
        <p:spPr>
          <a:xfrm>
            <a:off x="3639312"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32" name="Text Placeholder 19">
            <a:extLst>
              <a:ext uri="{FF2B5EF4-FFF2-40B4-BE49-F238E27FC236}">
                <a16:creationId xmlns:a16="http://schemas.microsoft.com/office/drawing/2014/main" id="{9E2E4E06-43E3-5309-A921-59117EDFEA1A}"/>
              </a:ext>
            </a:extLst>
          </p:cNvPr>
          <p:cNvSpPr>
            <a:spLocks noGrp="1"/>
          </p:cNvSpPr>
          <p:nvPr>
            <p:ph type="body" sz="quarter" idx="18"/>
          </p:nvPr>
        </p:nvSpPr>
        <p:spPr>
          <a:xfrm>
            <a:off x="3639312"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16" name="Picture Placeholder 17">
            <a:extLst>
              <a:ext uri="{FF2B5EF4-FFF2-40B4-BE49-F238E27FC236}">
                <a16:creationId xmlns:a16="http://schemas.microsoft.com/office/drawing/2014/main" id="{DD9CE7E9-3BC2-0321-457B-61D363708B38}"/>
              </a:ext>
            </a:extLst>
          </p:cNvPr>
          <p:cNvSpPr>
            <a:spLocks noGrp="1" noChangeAspect="1"/>
          </p:cNvSpPr>
          <p:nvPr>
            <p:ph type="pic" sz="quarter" idx="29"/>
          </p:nvPr>
        </p:nvSpPr>
        <p:spPr>
          <a:xfrm>
            <a:off x="4226754"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23" name="Text Placeholder 19">
            <a:extLst>
              <a:ext uri="{FF2B5EF4-FFF2-40B4-BE49-F238E27FC236}">
                <a16:creationId xmlns:a16="http://schemas.microsoft.com/office/drawing/2014/main" id="{70DD1941-A469-A457-B987-E0E2C300A8AE}"/>
              </a:ext>
            </a:extLst>
          </p:cNvPr>
          <p:cNvSpPr>
            <a:spLocks noGrp="1"/>
          </p:cNvSpPr>
          <p:nvPr>
            <p:ph type="body" sz="quarter" idx="31"/>
          </p:nvPr>
        </p:nvSpPr>
        <p:spPr>
          <a:xfrm>
            <a:off x="3639312"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18" name="Text Placeholder 19">
            <a:extLst>
              <a:ext uri="{FF2B5EF4-FFF2-40B4-BE49-F238E27FC236}">
                <a16:creationId xmlns:a16="http://schemas.microsoft.com/office/drawing/2014/main" id="{D6B84B7D-A7EC-6FE1-9925-F78AF0DE230F}"/>
              </a:ext>
            </a:extLst>
          </p:cNvPr>
          <p:cNvSpPr>
            <a:spLocks noGrp="1"/>
          </p:cNvSpPr>
          <p:nvPr>
            <p:ph type="body" sz="quarter" idx="30"/>
          </p:nvPr>
        </p:nvSpPr>
        <p:spPr>
          <a:xfrm>
            <a:off x="3639312"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30" name="Picture Placeholder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772144"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35" name="Text Placeholder 19">
            <a:extLst>
              <a:ext uri="{FF2B5EF4-FFF2-40B4-BE49-F238E27FC236}">
                <a16:creationId xmlns:a16="http://schemas.microsoft.com/office/drawing/2014/main" id="{13D50A41-E904-8A4E-6F0A-F980F8D64711}"/>
              </a:ext>
            </a:extLst>
          </p:cNvPr>
          <p:cNvSpPr>
            <a:spLocks noGrp="1"/>
          </p:cNvSpPr>
          <p:nvPr>
            <p:ph type="body" sz="quarter" idx="21"/>
          </p:nvPr>
        </p:nvSpPr>
        <p:spPr>
          <a:xfrm>
            <a:off x="6172200"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34" name="Text Placeholder 19">
            <a:extLst>
              <a:ext uri="{FF2B5EF4-FFF2-40B4-BE49-F238E27FC236}">
                <a16:creationId xmlns:a16="http://schemas.microsoft.com/office/drawing/2014/main" id="{D6CE30A5-8B65-384B-A8B9-6F711A521946}"/>
              </a:ext>
            </a:extLst>
          </p:cNvPr>
          <p:cNvSpPr>
            <a:spLocks noGrp="1"/>
          </p:cNvSpPr>
          <p:nvPr>
            <p:ph type="body" sz="quarter" idx="20"/>
          </p:nvPr>
        </p:nvSpPr>
        <p:spPr>
          <a:xfrm>
            <a:off x="6172200"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14" name="Picture Placeholder 17">
            <a:extLst>
              <a:ext uri="{FF2B5EF4-FFF2-40B4-BE49-F238E27FC236}">
                <a16:creationId xmlns:a16="http://schemas.microsoft.com/office/drawing/2014/main" id="{AA1AC2FE-336D-4E7F-2C86-6A8C29BA8F90}"/>
              </a:ext>
            </a:extLst>
          </p:cNvPr>
          <p:cNvSpPr>
            <a:spLocks noGrp="1" noChangeAspect="1"/>
          </p:cNvSpPr>
          <p:nvPr>
            <p:ph type="pic" sz="quarter" idx="28"/>
          </p:nvPr>
        </p:nvSpPr>
        <p:spPr>
          <a:xfrm>
            <a:off x="6772144"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27" name="Text Placeholder 19">
            <a:extLst>
              <a:ext uri="{FF2B5EF4-FFF2-40B4-BE49-F238E27FC236}">
                <a16:creationId xmlns:a16="http://schemas.microsoft.com/office/drawing/2014/main" id="{FA370BF1-09EC-DBE1-5118-8A92A0F90BC4}"/>
              </a:ext>
            </a:extLst>
          </p:cNvPr>
          <p:cNvSpPr>
            <a:spLocks noGrp="1"/>
          </p:cNvSpPr>
          <p:nvPr>
            <p:ph type="body" sz="quarter" idx="33"/>
          </p:nvPr>
        </p:nvSpPr>
        <p:spPr>
          <a:xfrm>
            <a:off x="6172200"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25" name="Text Placeholder 19">
            <a:extLst>
              <a:ext uri="{FF2B5EF4-FFF2-40B4-BE49-F238E27FC236}">
                <a16:creationId xmlns:a16="http://schemas.microsoft.com/office/drawing/2014/main" id="{5089D72C-E865-F5D3-CB1E-050AEF684453}"/>
              </a:ext>
            </a:extLst>
          </p:cNvPr>
          <p:cNvSpPr>
            <a:spLocks noGrp="1"/>
          </p:cNvSpPr>
          <p:nvPr>
            <p:ph type="body" sz="quarter" idx="32"/>
          </p:nvPr>
        </p:nvSpPr>
        <p:spPr>
          <a:xfrm>
            <a:off x="6172200"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29" name="Picture Placeholder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9317533"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37" name="Text Placeholder 19">
            <a:extLst>
              <a:ext uri="{FF2B5EF4-FFF2-40B4-BE49-F238E27FC236}">
                <a16:creationId xmlns:a16="http://schemas.microsoft.com/office/drawing/2014/main" id="{D6D40AAC-2768-6F48-97AE-FD958D89FD8E}"/>
              </a:ext>
            </a:extLst>
          </p:cNvPr>
          <p:cNvSpPr>
            <a:spLocks noGrp="1"/>
          </p:cNvSpPr>
          <p:nvPr>
            <p:ph type="body" sz="quarter" idx="23"/>
          </p:nvPr>
        </p:nvSpPr>
        <p:spPr>
          <a:xfrm>
            <a:off x="8705088"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36" name="Text Placeholder 19">
            <a:extLst>
              <a:ext uri="{FF2B5EF4-FFF2-40B4-BE49-F238E27FC236}">
                <a16:creationId xmlns:a16="http://schemas.microsoft.com/office/drawing/2014/main" id="{85652007-C32E-173C-2A5F-B1C08D6140DD}"/>
              </a:ext>
            </a:extLst>
          </p:cNvPr>
          <p:cNvSpPr>
            <a:spLocks noGrp="1"/>
          </p:cNvSpPr>
          <p:nvPr>
            <p:ph type="body" sz="quarter" idx="22"/>
          </p:nvPr>
        </p:nvSpPr>
        <p:spPr>
          <a:xfrm>
            <a:off x="8705088"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47" name="Picture Placeholder 17">
            <a:extLst>
              <a:ext uri="{FF2B5EF4-FFF2-40B4-BE49-F238E27FC236}">
                <a16:creationId xmlns:a16="http://schemas.microsoft.com/office/drawing/2014/main" id="{4F7ECA98-24CD-8CC5-A3EC-BFF5E9B11748}"/>
              </a:ext>
            </a:extLst>
          </p:cNvPr>
          <p:cNvSpPr>
            <a:spLocks noGrp="1" noChangeAspect="1"/>
          </p:cNvSpPr>
          <p:nvPr>
            <p:ph type="pic" sz="quarter" idx="27"/>
          </p:nvPr>
        </p:nvSpPr>
        <p:spPr>
          <a:xfrm>
            <a:off x="9317533"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42" name="Text Placeholder 19">
            <a:extLst>
              <a:ext uri="{FF2B5EF4-FFF2-40B4-BE49-F238E27FC236}">
                <a16:creationId xmlns:a16="http://schemas.microsoft.com/office/drawing/2014/main" id="{46CBECF2-D93E-3DF9-064C-CB4A3262B691}"/>
              </a:ext>
            </a:extLst>
          </p:cNvPr>
          <p:cNvSpPr>
            <a:spLocks noGrp="1"/>
          </p:cNvSpPr>
          <p:nvPr>
            <p:ph type="body" sz="quarter" idx="35"/>
          </p:nvPr>
        </p:nvSpPr>
        <p:spPr>
          <a:xfrm>
            <a:off x="8705088"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41" name="Text Placeholder 19">
            <a:extLst>
              <a:ext uri="{FF2B5EF4-FFF2-40B4-BE49-F238E27FC236}">
                <a16:creationId xmlns:a16="http://schemas.microsoft.com/office/drawing/2014/main" id="{71E06E16-A083-B853-8155-7FF97AD1DE8F}"/>
              </a:ext>
            </a:extLst>
          </p:cNvPr>
          <p:cNvSpPr>
            <a:spLocks noGrp="1"/>
          </p:cNvSpPr>
          <p:nvPr>
            <p:ph type="body" sz="quarter" idx="34"/>
          </p:nvPr>
        </p:nvSpPr>
        <p:spPr>
          <a:xfrm>
            <a:off x="8705088"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3" name="Footer Placeholder 2">
            <a:extLst>
              <a:ext uri="{FF2B5EF4-FFF2-40B4-BE49-F238E27FC236}">
                <a16:creationId xmlns:a16="http://schemas.microsoft.com/office/drawing/2014/main" id="{08AD4DF5-3AA4-926D-00B1-1C24F968F4AD}"/>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62232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sz="1200">
                <a:solidFill>
                  <a:schemeClr val="tx1"/>
                </a:solidFill>
                <a:latin typeface="Gill Sans Nova Light" panose="020F0302020204030204" pitchFamily="34" charset="0"/>
                <a:cs typeface="Gill Sans Nova Light" panose="020F0302020204030204" pitchFamily="34" charset="0"/>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208008" y="6356350"/>
            <a:ext cx="2743200" cy="365125"/>
          </a:xfrm>
          <a:prstGeom prst="rect">
            <a:avLst/>
          </a:prstGeom>
        </p:spPr>
        <p:txBody>
          <a:bodyPr vert="horz" lIns="91440" tIns="45720" rIns="91440" bIns="45720" rtlCol="0" anchor="ctr"/>
          <a:lstStyle>
            <a:lvl1pPr algn="r">
              <a:defRPr sz="1200">
                <a:solidFill>
                  <a:schemeClr val="tx1"/>
                </a:solidFill>
                <a:latin typeface="Gill Sans Nova Light" panose="020F0302020204030204" pitchFamily="34" charset="0"/>
                <a:cs typeface="Gill Sans Nova Light" panose="020F0302020204030204" pitchFamily="34" charset="0"/>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59" r:id="rId3"/>
    <p:sldLayoutId id="2147483651" r:id="rId4"/>
    <p:sldLayoutId id="2147483650" r:id="rId5"/>
    <p:sldLayoutId id="2147483663" r:id="rId6"/>
    <p:sldLayoutId id="2147483665" r:id="rId7"/>
    <p:sldLayoutId id="2147483660" r:id="rId8"/>
    <p:sldLayoutId id="2147483661" r:id="rId9"/>
    <p:sldLayoutId id="2147483662" r:id="rId10"/>
    <p:sldLayoutId id="2147483666" r:id="rId11"/>
    <p:sldLayoutId id="2147483653" r:id="rId12"/>
    <p:sldLayoutId id="2147483664" r:id="rId13"/>
    <p:sldLayoutId id="2147483667" r:id="rId14"/>
    <p:sldLayoutId id="2147483652"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8.jpeg"/><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hyperlink" Target="https://abcdoes.com/" TargetMode="External"/><Relationship Id="rId3" Type="http://schemas.openxmlformats.org/officeDocument/2006/relationships/hyperlink" Target="https://hungrylittleminds.campaign.gov.uk/" TargetMode="External"/><Relationship Id="rId7" Type="http://schemas.openxmlformats.org/officeDocument/2006/relationships/hyperlink" Target="https://www.localoffer.derbyshire.gov.uk/home.aspx" TargetMode="External"/><Relationship Id="rId2" Type="http://schemas.openxmlformats.org/officeDocument/2006/relationships/hyperlink" Target="https://www.bbc.co.uk/tiny-happy-people" TargetMode="External"/><Relationship Id="rId1" Type="http://schemas.openxmlformats.org/officeDocument/2006/relationships/slideLayout" Target="../slideLayouts/slideLayout13.xml"/><Relationship Id="rId6" Type="http://schemas.openxmlformats.org/officeDocument/2006/relationships/hyperlink" Target="https://foundationyears.org.uk/files/2015/03/4Children_ParentsGuide_2015_WEB.pdf" TargetMode="External"/><Relationship Id="rId5" Type="http://schemas.openxmlformats.org/officeDocument/2006/relationships/hyperlink" Target="https://www.derbyshire.gov.uk/leisure/libraries/find-your-local-library/chesterfield-library.aspx" TargetMode="External"/><Relationship Id="rId10" Type="http://schemas.openxmlformats.org/officeDocument/2006/relationships/image" Target="../media/image31.png"/><Relationship Id="rId4" Type="http://schemas.openxmlformats.org/officeDocument/2006/relationships/hyperlink" Target="https://www.twinkl.co.uk/" TargetMode="External"/><Relationship Id="rId9" Type="http://schemas.openxmlformats.org/officeDocument/2006/relationships/hyperlink" Target="https://www.gov.uk/government/publications/development-matters--2"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1.jp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7.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4180B-35BA-C28E-820F-59C84FBDD99A}"/>
              </a:ext>
            </a:extLst>
          </p:cNvPr>
          <p:cNvSpPr>
            <a:spLocks noGrp="1"/>
          </p:cNvSpPr>
          <p:nvPr>
            <p:ph type="ctrTitle"/>
          </p:nvPr>
        </p:nvSpPr>
        <p:spPr>
          <a:xfrm>
            <a:off x="3465385" y="3234691"/>
            <a:ext cx="5261230" cy="813434"/>
          </a:xfrm>
        </p:spPr>
        <p:txBody>
          <a:bodyPr/>
          <a:lstStyle/>
          <a:p>
            <a:r>
              <a:rPr lang="en-US" dirty="0"/>
              <a:t>BABIES, MINIS AND RABBITS</a:t>
            </a:r>
          </a:p>
        </p:txBody>
      </p:sp>
      <p:sp>
        <p:nvSpPr>
          <p:cNvPr id="3" name="Subtitle 2">
            <a:extLst>
              <a:ext uri="{FF2B5EF4-FFF2-40B4-BE49-F238E27FC236}">
                <a16:creationId xmlns:a16="http://schemas.microsoft.com/office/drawing/2014/main" id="{626260E8-21BF-1371-4767-5E86248A7A7B}"/>
              </a:ext>
            </a:extLst>
          </p:cNvPr>
          <p:cNvSpPr>
            <a:spLocks noGrp="1"/>
          </p:cNvSpPr>
          <p:nvPr>
            <p:ph type="subTitle" idx="1"/>
          </p:nvPr>
        </p:nvSpPr>
        <p:spPr/>
        <p:txBody>
          <a:bodyPr>
            <a:normAutofit fontScale="62500" lnSpcReduction="20000"/>
          </a:bodyPr>
          <a:lstStyle/>
          <a:p>
            <a:r>
              <a:rPr lang="en-US" dirty="0"/>
              <a:t>WELCOME TO MAIN NURSERY</a:t>
            </a:r>
          </a:p>
        </p:txBody>
      </p:sp>
      <p:pic>
        <p:nvPicPr>
          <p:cNvPr id="5" name="Picture 4" descr="A group of children walking on a dirt road&#10;&#10;Description automatically generated with medium confidence">
            <a:extLst>
              <a:ext uri="{FF2B5EF4-FFF2-40B4-BE49-F238E27FC236}">
                <a16:creationId xmlns:a16="http://schemas.microsoft.com/office/drawing/2014/main" id="{3E79FB57-B4F0-4458-A9A5-5A619218D280}"/>
              </a:ext>
            </a:extLst>
          </p:cNvPr>
          <p:cNvPicPr>
            <a:picLocks noChangeAspect="1"/>
          </p:cNvPicPr>
          <p:nvPr/>
        </p:nvPicPr>
        <p:blipFill>
          <a:blip r:embed="rId2"/>
          <a:stretch>
            <a:fillRect/>
          </a:stretch>
        </p:blipFill>
        <p:spPr>
          <a:xfrm>
            <a:off x="4918989" y="4506295"/>
            <a:ext cx="2354021" cy="1324136"/>
          </a:xfrm>
          <a:prstGeom prst="ellipse">
            <a:avLst/>
          </a:prstGeom>
          <a:ln>
            <a:noFill/>
          </a:ln>
          <a:effectLst>
            <a:softEdge rad="112500"/>
          </a:effectLst>
        </p:spPr>
      </p:pic>
    </p:spTree>
    <p:extLst>
      <p:ext uri="{BB962C8B-B14F-4D97-AF65-F5344CB8AC3E}">
        <p14:creationId xmlns:p14="http://schemas.microsoft.com/office/powerpoint/2010/main" val="317718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B65B8-906D-5047-2E11-94435E298A4C}"/>
              </a:ext>
            </a:extLst>
          </p:cNvPr>
          <p:cNvSpPr>
            <a:spLocks noGrp="1"/>
          </p:cNvSpPr>
          <p:nvPr>
            <p:ph type="title"/>
          </p:nvPr>
        </p:nvSpPr>
        <p:spPr>
          <a:xfrm>
            <a:off x="838200" y="484632"/>
            <a:ext cx="10515600" cy="1133856"/>
          </a:xfrm>
        </p:spPr>
        <p:txBody>
          <a:bodyPr anchor="ctr">
            <a:normAutofit/>
          </a:bodyPr>
          <a:lstStyle/>
          <a:p>
            <a:r>
              <a:rPr lang="en-US" dirty="0"/>
              <a:t>Pets in Nursery</a:t>
            </a:r>
            <a:endParaRPr lang="en-GB" dirty="0"/>
          </a:p>
        </p:txBody>
      </p:sp>
      <p:graphicFrame>
        <p:nvGraphicFramePr>
          <p:cNvPr id="10" name="Content Placeholder 4">
            <a:extLst>
              <a:ext uri="{FF2B5EF4-FFF2-40B4-BE49-F238E27FC236}">
                <a16:creationId xmlns:a16="http://schemas.microsoft.com/office/drawing/2014/main" id="{BCC8DCE6-7EDE-0A0E-86E4-026CB738DBE6}"/>
              </a:ext>
            </a:extLst>
          </p:cNvPr>
          <p:cNvGraphicFramePr>
            <a:graphicFrameLocks noGrp="1"/>
          </p:cNvGraphicFramePr>
          <p:nvPr>
            <p:ph idx="1"/>
            <p:extLst>
              <p:ext uri="{D42A27DB-BD31-4B8C-83A1-F6EECF244321}">
                <p14:modId xmlns:p14="http://schemas.microsoft.com/office/powerpoint/2010/main" val="3363655020"/>
              </p:ext>
              <p:ext uri="{E7BDC344-281C-4309-B0C6-D0EE65EED2A8}">
                <p202:designPr xmlns:p202="http://schemas.microsoft.com/office/powerpoint/2020/02/main">
                  <p202:designTagLst>
                    <p202:designTag name="ARCH:1:CLS" val="InformationBlock"/>
                    <p202:designTag name="ARCH:1:VSVAR" val="TitledTextBox"/>
                  </p202:designTagLst>
                </p202:designPr>
              </p:ext>
            </p:extLst>
          </p:nvPr>
        </p:nvGraphicFramePr>
        <p:xfrm>
          <a:off x="838200" y="2990088"/>
          <a:ext cx="5017655" cy="3474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B5C2BC61-7F21-6B8E-4660-1D0A67D17853}"/>
              </a:ext>
            </a:extLst>
          </p:cNvPr>
          <p:cNvSpPr>
            <a:spLocks noGrp="1"/>
          </p:cNvSpPr>
          <p:nvPr>
            <p:ph type="sldNum" sz="quarter" idx="11"/>
          </p:nvPr>
        </p:nvSpPr>
        <p:spPr>
          <a:xfrm>
            <a:off x="9208008" y="6356350"/>
            <a:ext cx="2743200" cy="365125"/>
          </a:xfrm>
        </p:spPr>
        <p:txBody>
          <a:bodyPr anchor="ctr">
            <a:normAutofit/>
          </a:bodyPr>
          <a:lstStyle/>
          <a:p>
            <a:pPr>
              <a:spcAft>
                <a:spcPts val="600"/>
              </a:spcAft>
            </a:pPr>
            <a:fld id="{294A09A9-5501-47C1-A89A-A340965A2BE2}" type="slidenum">
              <a:rPr lang="en-US" smtClean="0"/>
              <a:pPr>
                <a:spcAft>
                  <a:spcPts val="600"/>
                </a:spcAft>
              </a:pPr>
              <a:t>10</a:t>
            </a:fld>
            <a:endParaRPr lang="en-US"/>
          </a:p>
        </p:txBody>
      </p:sp>
      <p:sp>
        <p:nvSpPr>
          <p:cNvPr id="7" name="TextBox 6">
            <a:extLst>
              <a:ext uri="{FF2B5EF4-FFF2-40B4-BE49-F238E27FC236}">
                <a16:creationId xmlns:a16="http://schemas.microsoft.com/office/drawing/2014/main" id="{93B1A027-9A28-EBC3-C9BA-AC9C07EFA59B}"/>
              </a:ext>
            </a:extLst>
          </p:cNvPr>
          <p:cNvSpPr txBox="1"/>
          <p:nvPr/>
        </p:nvSpPr>
        <p:spPr>
          <a:xfrm>
            <a:off x="133350" y="2990088"/>
            <a:ext cx="7086600" cy="3046988"/>
          </a:xfrm>
          <a:prstGeom prst="rect">
            <a:avLst/>
          </a:prstGeom>
          <a:noFill/>
        </p:spPr>
        <p:txBody>
          <a:bodyPr wrap="square" rtlCol="0">
            <a:spAutoFit/>
          </a:bodyPr>
          <a:lstStyle/>
          <a:p>
            <a:r>
              <a:rPr lang="en-US" sz="1600" dirty="0"/>
              <a:t>Pets, living things and plants form a large portion of our pedagogy and curriculum, and the responsibilities within Nursery reflect the children’s capabilities at each stage.</a:t>
            </a:r>
          </a:p>
          <a:p>
            <a:endParaRPr lang="en-US" sz="1600" dirty="0"/>
          </a:p>
          <a:p>
            <a:r>
              <a:rPr lang="en-US" sz="1600" dirty="0"/>
              <a:t>In Babies and Minis, we have several cold-water fish. The children enjoy the sensory benefits of this along with beginning to recognize the need to feed them daily.</a:t>
            </a:r>
          </a:p>
          <a:p>
            <a:endParaRPr lang="en-US" sz="1600" dirty="0"/>
          </a:p>
          <a:p>
            <a:r>
              <a:rPr lang="en-US" sz="1600" dirty="0"/>
              <a:t>In Rabbits we have Neville the Giant African Land Snail. Neville provides the next stage in care, being able to hold, bathe and feed him daily.</a:t>
            </a:r>
          </a:p>
          <a:p>
            <a:endParaRPr lang="en-US" sz="1600" dirty="0"/>
          </a:p>
          <a:p>
            <a:r>
              <a:rPr lang="en-US" sz="1600" dirty="0"/>
              <a:t>Finally in preschool we have our beloved bunny, Dotty. Dotty is more versatile and provides the opportunity for children to expand their care skills through feeding, cleaning, washing, grooming, handling and walking her.</a:t>
            </a:r>
            <a:endParaRPr lang="en-GB" sz="1600" dirty="0"/>
          </a:p>
        </p:txBody>
      </p:sp>
      <p:pic>
        <p:nvPicPr>
          <p:cNvPr id="1026" name="Picture 2" descr="main image">
            <a:extLst>
              <a:ext uri="{FF2B5EF4-FFF2-40B4-BE49-F238E27FC236}">
                <a16:creationId xmlns:a16="http://schemas.microsoft.com/office/drawing/2014/main" id="{FAAC0678-39EB-AD7B-0402-CFB0881DA34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9574" b="19787"/>
          <a:stretch>
            <a:fillRect/>
          </a:stretch>
        </p:blipFill>
        <p:spPr bwMode="auto">
          <a:xfrm>
            <a:off x="7352145" y="2990088"/>
            <a:ext cx="3084946" cy="2905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403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0295B-54B9-4937-90E3-BAB9CE69E30B}"/>
              </a:ext>
            </a:extLst>
          </p:cNvPr>
          <p:cNvSpPr>
            <a:spLocks noGrp="1"/>
          </p:cNvSpPr>
          <p:nvPr>
            <p:ph type="title"/>
          </p:nvPr>
        </p:nvSpPr>
        <p:spPr/>
        <p:txBody>
          <a:bodyPr/>
          <a:lstStyle/>
          <a:p>
            <a:r>
              <a:rPr lang="en-US" dirty="0"/>
              <a:t>Important Information</a:t>
            </a:r>
          </a:p>
        </p:txBody>
      </p:sp>
      <p:sp>
        <p:nvSpPr>
          <p:cNvPr id="4" name="Text Placeholder 3">
            <a:extLst>
              <a:ext uri="{FF2B5EF4-FFF2-40B4-BE49-F238E27FC236}">
                <a16:creationId xmlns:a16="http://schemas.microsoft.com/office/drawing/2014/main" id="{D51A6D85-3837-435F-A342-5A3F98172B1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46797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54157-869F-9BBE-CFCF-717129CA6907}"/>
              </a:ext>
            </a:extLst>
          </p:cNvPr>
          <p:cNvSpPr>
            <a:spLocks noGrp="1"/>
          </p:cNvSpPr>
          <p:nvPr>
            <p:ph type="title"/>
          </p:nvPr>
        </p:nvSpPr>
        <p:spPr>
          <a:xfrm>
            <a:off x="1748028" y="1389888"/>
            <a:ext cx="8695944" cy="1325880"/>
          </a:xfrm>
        </p:spPr>
        <p:txBody>
          <a:bodyPr/>
          <a:lstStyle/>
          <a:p>
            <a:r>
              <a:rPr lang="en-US" dirty="0">
                <a:solidFill>
                  <a:schemeClr val="accent3"/>
                </a:solidFill>
                <a:latin typeface="Baskerville Old Face" panose="02020602080505020303" pitchFamily="18" charset="77"/>
              </a:rPr>
              <a:t>Curriculum </a:t>
            </a:r>
            <a:r>
              <a:rPr lang="en-US" dirty="0">
                <a:solidFill>
                  <a:schemeClr val="accent3"/>
                </a:solidFill>
              </a:rPr>
              <a:t> </a:t>
            </a:r>
            <a:endParaRPr lang="en-US" dirty="0"/>
          </a:p>
        </p:txBody>
      </p:sp>
      <p:sp>
        <p:nvSpPr>
          <p:cNvPr id="3" name="Content Placeholder 2">
            <a:extLst>
              <a:ext uri="{FF2B5EF4-FFF2-40B4-BE49-F238E27FC236}">
                <a16:creationId xmlns:a16="http://schemas.microsoft.com/office/drawing/2014/main" id="{DC9AC05D-560D-1665-8879-549C0B4EDE5C}"/>
              </a:ext>
            </a:extLst>
          </p:cNvPr>
          <p:cNvSpPr>
            <a:spLocks noGrp="1"/>
          </p:cNvSpPr>
          <p:nvPr>
            <p:ph idx="1"/>
          </p:nvPr>
        </p:nvSpPr>
        <p:spPr>
          <a:xfrm>
            <a:off x="2223516" y="2385060"/>
            <a:ext cx="7744968" cy="2697480"/>
          </a:xfrm>
        </p:spPr>
        <p:txBody>
          <a:bodyPr>
            <a:normAutofit fontScale="92500"/>
          </a:bodyPr>
          <a:lstStyle/>
          <a:p>
            <a:pPr marL="0" indent="0" algn="ctr">
              <a:lnSpc>
                <a:spcPct val="100000"/>
              </a:lnSpc>
              <a:buNone/>
            </a:pPr>
            <a:r>
              <a:rPr lang="en-GB" dirty="0"/>
              <a:t>We use the new Statutory Framework for the Early Years Foundation Stage (September 2021), along with the Development Matters guidance to support our curriculum planning. The curriculum is a broad and varying mixture of approaches (including but not limited to Elizabeth Jarmans Communication Friendly Spaces, HYGGE in the Early Years, Reggio, Montessori, Outdoor Learning and Forest Schooling), allowing us to tailor our approach for every child to allow them to reach their full potential. Each rooms individual curriculum is sequential and leads to a final aim of children being ready for school. These are displayed within rooms and on Tapestry for parents to view.</a:t>
            </a:r>
            <a:endParaRPr lang="en-US" dirty="0">
              <a:solidFill>
                <a:schemeClr val="accent3"/>
              </a:solidFill>
              <a:cs typeface="Calibri"/>
            </a:endParaRPr>
          </a:p>
        </p:txBody>
      </p:sp>
      <p:sp>
        <p:nvSpPr>
          <p:cNvPr id="5" name="Slide Number Placeholder 4">
            <a:extLst>
              <a:ext uri="{FF2B5EF4-FFF2-40B4-BE49-F238E27FC236}">
                <a16:creationId xmlns:a16="http://schemas.microsoft.com/office/drawing/2014/main" id="{94026A48-6EF8-D4D0-2C6E-1F96935EA501}"/>
              </a:ext>
            </a:extLst>
          </p:cNvPr>
          <p:cNvSpPr>
            <a:spLocks noGrp="1"/>
          </p:cNvSpPr>
          <p:nvPr>
            <p:ph type="sldNum" sz="quarter" idx="11"/>
          </p:nvPr>
        </p:nvSpPr>
        <p:spPr/>
        <p:txBody>
          <a:bodyPr/>
          <a:lstStyle/>
          <a:p>
            <a:fld id="{294A09A9-5501-47C1-A89A-A340965A2BE2}" type="slidenum">
              <a:rPr lang="en-US" smtClean="0"/>
              <a:pPr/>
              <a:t>12</a:t>
            </a:fld>
            <a:endParaRPr lang="en-US" dirty="0"/>
          </a:p>
        </p:txBody>
      </p:sp>
    </p:spTree>
    <p:extLst>
      <p:ext uri="{BB962C8B-B14F-4D97-AF65-F5344CB8AC3E}">
        <p14:creationId xmlns:p14="http://schemas.microsoft.com/office/powerpoint/2010/main" val="520700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AE28E-05E3-A648-64CE-A8FF09C3CDFB}"/>
              </a:ext>
            </a:extLst>
          </p:cNvPr>
          <p:cNvSpPr>
            <a:spLocks noGrp="1"/>
          </p:cNvSpPr>
          <p:nvPr>
            <p:ph type="title"/>
          </p:nvPr>
        </p:nvSpPr>
        <p:spPr>
          <a:xfrm>
            <a:off x="7372350" y="978408"/>
            <a:ext cx="4560570" cy="1325880"/>
          </a:xfrm>
        </p:spPr>
        <p:txBody>
          <a:bodyPr/>
          <a:lstStyle/>
          <a:p>
            <a:r>
              <a:rPr lang="en-GB" dirty="0"/>
              <a:t>Going Home Bears</a:t>
            </a:r>
          </a:p>
        </p:txBody>
      </p:sp>
      <p:sp>
        <p:nvSpPr>
          <p:cNvPr id="3" name="Footer Placeholder 2">
            <a:extLst>
              <a:ext uri="{FF2B5EF4-FFF2-40B4-BE49-F238E27FC236}">
                <a16:creationId xmlns:a16="http://schemas.microsoft.com/office/drawing/2014/main" id="{5C8BEF26-716B-7FA5-C90A-E9AEE4F8B0C2}"/>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44D73087-1BA1-847E-67E9-8B55730AC601}"/>
              </a:ext>
            </a:extLst>
          </p:cNvPr>
          <p:cNvSpPr>
            <a:spLocks noGrp="1"/>
          </p:cNvSpPr>
          <p:nvPr>
            <p:ph type="sldNum" sz="quarter" idx="12"/>
          </p:nvPr>
        </p:nvSpPr>
        <p:spPr/>
        <p:txBody>
          <a:bodyPr/>
          <a:lstStyle/>
          <a:p>
            <a:fld id="{294A09A9-5501-47C1-A89A-A340965A2BE2}" type="slidenum">
              <a:rPr lang="en-US" smtClean="0"/>
              <a:t>13</a:t>
            </a:fld>
            <a:endParaRPr lang="en-US" dirty="0"/>
          </a:p>
        </p:txBody>
      </p:sp>
      <p:sp>
        <p:nvSpPr>
          <p:cNvPr id="5" name="Content Placeholder 4">
            <a:extLst>
              <a:ext uri="{FF2B5EF4-FFF2-40B4-BE49-F238E27FC236}">
                <a16:creationId xmlns:a16="http://schemas.microsoft.com/office/drawing/2014/main" id="{B5AD1D5C-5768-37E7-316A-0375F9A5601C}"/>
              </a:ext>
            </a:extLst>
          </p:cNvPr>
          <p:cNvSpPr>
            <a:spLocks noGrp="1"/>
          </p:cNvSpPr>
          <p:nvPr>
            <p:ph sz="quarter" idx="4"/>
          </p:nvPr>
        </p:nvSpPr>
        <p:spPr>
          <a:xfrm>
            <a:off x="7172325" y="2019300"/>
            <a:ext cx="4760595" cy="4482084"/>
          </a:xfrm>
        </p:spPr>
        <p:txBody>
          <a:bodyPr>
            <a:normAutofit fontScale="92500"/>
          </a:bodyPr>
          <a:lstStyle/>
          <a:p>
            <a:r>
              <a:rPr lang="en-GB" dirty="0"/>
              <a:t>Throughout Nursery we have a number of going home bears, who may join you for the weekend! They come with some props and activity ideas and a diary. We encourage you to write about what you have been up to and add photographs where possible so we can share these during session times.</a:t>
            </a:r>
          </a:p>
        </p:txBody>
      </p:sp>
      <p:sp>
        <p:nvSpPr>
          <p:cNvPr id="6" name="Text Placeholder 5">
            <a:extLst>
              <a:ext uri="{FF2B5EF4-FFF2-40B4-BE49-F238E27FC236}">
                <a16:creationId xmlns:a16="http://schemas.microsoft.com/office/drawing/2014/main" id="{FAE5A6F2-415C-2AC0-983E-FB47529F2B80}"/>
              </a:ext>
            </a:extLst>
          </p:cNvPr>
          <p:cNvSpPr>
            <a:spLocks noGrp="1"/>
          </p:cNvSpPr>
          <p:nvPr>
            <p:ph type="body" sz="quarter" idx="13"/>
          </p:nvPr>
        </p:nvSpPr>
        <p:spPr/>
        <p:txBody>
          <a:bodyPr/>
          <a:lstStyle/>
          <a:p>
            <a:r>
              <a:rPr lang="en-GB" dirty="0"/>
              <a:t>B</a:t>
            </a:r>
          </a:p>
        </p:txBody>
      </p:sp>
    </p:spTree>
    <p:extLst>
      <p:ext uri="{BB962C8B-B14F-4D97-AF65-F5344CB8AC3E}">
        <p14:creationId xmlns:p14="http://schemas.microsoft.com/office/powerpoint/2010/main" val="1914421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235D6CE0-8C87-8204-E391-4C5E4D375691}"/>
              </a:ext>
            </a:extLst>
          </p:cNvPr>
          <p:cNvGraphicFramePr>
            <a:graphicFrameLocks noGrp="1"/>
          </p:cNvGraphicFramePr>
          <p:nvPr>
            <p:extLst>
              <p:ext uri="{D42A27DB-BD31-4B8C-83A1-F6EECF244321}">
                <p14:modId xmlns:p14="http://schemas.microsoft.com/office/powerpoint/2010/main" val="79968133"/>
              </p:ext>
            </p:extLst>
          </p:nvPr>
        </p:nvGraphicFramePr>
        <p:xfrm>
          <a:off x="707923" y="2245711"/>
          <a:ext cx="10589339" cy="4402076"/>
        </p:xfrm>
        <a:graphic>
          <a:graphicData uri="http://schemas.openxmlformats.org/drawingml/2006/table">
            <a:tbl>
              <a:tblPr firstRow="1" firstCol="1" bandRow="1">
                <a:tableStyleId>{5C22544A-7EE6-4342-B048-85BDC9FD1C3A}</a:tableStyleId>
              </a:tblPr>
              <a:tblGrid>
                <a:gridCol w="1512329">
                  <a:extLst>
                    <a:ext uri="{9D8B030D-6E8A-4147-A177-3AD203B41FA5}">
                      <a16:colId xmlns:a16="http://schemas.microsoft.com/office/drawing/2014/main" val="1174274151"/>
                    </a:ext>
                  </a:extLst>
                </a:gridCol>
                <a:gridCol w="1512329">
                  <a:extLst>
                    <a:ext uri="{9D8B030D-6E8A-4147-A177-3AD203B41FA5}">
                      <a16:colId xmlns:a16="http://schemas.microsoft.com/office/drawing/2014/main" val="1953691126"/>
                    </a:ext>
                  </a:extLst>
                </a:gridCol>
                <a:gridCol w="1512329">
                  <a:extLst>
                    <a:ext uri="{9D8B030D-6E8A-4147-A177-3AD203B41FA5}">
                      <a16:colId xmlns:a16="http://schemas.microsoft.com/office/drawing/2014/main" val="2826173760"/>
                    </a:ext>
                  </a:extLst>
                </a:gridCol>
                <a:gridCol w="1513088">
                  <a:extLst>
                    <a:ext uri="{9D8B030D-6E8A-4147-A177-3AD203B41FA5}">
                      <a16:colId xmlns:a16="http://schemas.microsoft.com/office/drawing/2014/main" val="149330509"/>
                    </a:ext>
                  </a:extLst>
                </a:gridCol>
                <a:gridCol w="1513088">
                  <a:extLst>
                    <a:ext uri="{9D8B030D-6E8A-4147-A177-3AD203B41FA5}">
                      <a16:colId xmlns:a16="http://schemas.microsoft.com/office/drawing/2014/main" val="530800652"/>
                    </a:ext>
                  </a:extLst>
                </a:gridCol>
                <a:gridCol w="1513088">
                  <a:extLst>
                    <a:ext uri="{9D8B030D-6E8A-4147-A177-3AD203B41FA5}">
                      <a16:colId xmlns:a16="http://schemas.microsoft.com/office/drawing/2014/main" val="4090110521"/>
                    </a:ext>
                  </a:extLst>
                </a:gridCol>
                <a:gridCol w="1513088">
                  <a:extLst>
                    <a:ext uri="{9D8B030D-6E8A-4147-A177-3AD203B41FA5}">
                      <a16:colId xmlns:a16="http://schemas.microsoft.com/office/drawing/2014/main" val="805760843"/>
                    </a:ext>
                  </a:extLst>
                </a:gridCol>
              </a:tblGrid>
              <a:tr h="119762">
                <a:tc>
                  <a:txBody>
                    <a:bodyPr/>
                    <a:lstStyle/>
                    <a:p>
                      <a:pP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1200">
                          <a:effectLst/>
                        </a:rPr>
                        <a:t>Autumn 1</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1200">
                          <a:effectLst/>
                        </a:rPr>
                        <a:t>Autumn 2</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1200">
                          <a:effectLst/>
                        </a:rPr>
                        <a:t>Spring 1</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1200">
                          <a:effectLst/>
                        </a:rPr>
                        <a:t>Spring 2</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1200">
                          <a:effectLst/>
                        </a:rPr>
                        <a:t>Summer 1</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1200">
                          <a:effectLst/>
                        </a:rPr>
                        <a:t>Summer 2</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extLst>
                  <a:ext uri="{0D108BD9-81ED-4DB2-BD59-A6C34878D82A}">
                    <a16:rowId xmlns:a16="http://schemas.microsoft.com/office/drawing/2014/main" val="3555339621"/>
                  </a:ext>
                </a:extLst>
              </a:tr>
              <a:tr h="1167143">
                <a:tc>
                  <a:txBody>
                    <a:bodyPr/>
                    <a:lstStyle/>
                    <a:p>
                      <a:pPr algn="ctr">
                        <a:lnSpc>
                          <a:spcPct val="107000"/>
                        </a:lnSpc>
                        <a:spcAft>
                          <a:spcPts val="800"/>
                        </a:spcAft>
                      </a:pPr>
                      <a:r>
                        <a:rPr lang="en-GB" sz="700">
                          <a:effectLst/>
                        </a:rPr>
                        <a:t>Predictable Interests</a:t>
                      </a:r>
                    </a:p>
                    <a:p>
                      <a:pPr>
                        <a:lnSpc>
                          <a:spcPct val="107000"/>
                        </a:lnSpc>
                        <a:spcAft>
                          <a:spcPts val="800"/>
                        </a:spcAft>
                      </a:pPr>
                      <a:r>
                        <a:rPr lang="en-GB" sz="700">
                          <a:effectLst/>
                        </a:rPr>
                        <a:t> </a:t>
                      </a:r>
                    </a:p>
                    <a:p>
                      <a:pPr>
                        <a:lnSpc>
                          <a:spcPct val="107000"/>
                        </a:lnSpc>
                        <a:spcAft>
                          <a:spcPts val="800"/>
                        </a:spcAft>
                      </a:pPr>
                      <a:r>
                        <a:rPr lang="en-GB" sz="700">
                          <a:effectLst/>
                        </a:rPr>
                        <a:t>NB These themes will be adapted to allow children’s interests to underpin planning.</a:t>
                      </a:r>
                    </a:p>
                    <a:p>
                      <a:pP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dirty="0">
                          <a:effectLst/>
                        </a:rPr>
                        <a:t>New Beginnings</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 Superheroes </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People who help us </a:t>
                      </a:r>
                    </a:p>
                    <a:p>
                      <a:pPr>
                        <a:lnSpc>
                          <a:spcPct val="107000"/>
                        </a:lnSpc>
                        <a:spcAft>
                          <a:spcPts val="800"/>
                        </a:spcAft>
                      </a:pPr>
                      <a:r>
                        <a:rPr lang="en-GB" sz="700" dirty="0">
                          <a:effectLst/>
                        </a:rPr>
                        <a:t> </a:t>
                      </a:r>
                    </a:p>
                    <a:p>
                      <a:pPr algn="ctr">
                        <a:lnSpc>
                          <a:spcPct val="107000"/>
                        </a:lnSpc>
                        <a:spcAft>
                          <a:spcPts val="800"/>
                        </a:spcAft>
                      </a:pPr>
                      <a:r>
                        <a:rPr lang="en-GB" sz="700" dirty="0">
                          <a:effectLst/>
                        </a:rPr>
                        <a:t>Food </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Being kind / staying safe</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dirty="0">
                          <a:effectLst/>
                        </a:rPr>
                        <a:t>Traditional Tales </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Our favourites</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 Familiar tales </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Library visits </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Letters to Father Christmas</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Animals around the world </a:t>
                      </a:r>
                    </a:p>
                    <a:p>
                      <a:pPr algn="ctr">
                        <a:lnSpc>
                          <a:spcPct val="107000"/>
                        </a:lnSpc>
                        <a:spcAft>
                          <a:spcPts val="800"/>
                        </a:spcAft>
                      </a:pPr>
                      <a:r>
                        <a:rPr lang="en-GB" sz="700">
                          <a:effectLst/>
                        </a:rPr>
                        <a:t> </a:t>
                      </a:r>
                    </a:p>
                    <a:p>
                      <a:pPr algn="ctr">
                        <a:lnSpc>
                          <a:spcPct val="107000"/>
                        </a:lnSpc>
                        <a:spcAft>
                          <a:spcPts val="800"/>
                        </a:spcAft>
                      </a:pPr>
                      <a:r>
                        <a:rPr lang="en-GB" sz="700">
                          <a:effectLst/>
                        </a:rPr>
                        <a:t>Down on the Farm </a:t>
                      </a:r>
                    </a:p>
                    <a:p>
                      <a:pPr algn="ctr">
                        <a:lnSpc>
                          <a:spcPct val="107000"/>
                        </a:lnSpc>
                        <a:spcAft>
                          <a:spcPts val="800"/>
                        </a:spcAft>
                      </a:pPr>
                      <a:r>
                        <a:rPr lang="en-GB" sz="700">
                          <a:effectLst/>
                        </a:rPr>
                        <a:t> </a:t>
                      </a:r>
                    </a:p>
                    <a:p>
                      <a:pPr algn="ctr">
                        <a:lnSpc>
                          <a:spcPct val="107000"/>
                        </a:lnSpc>
                        <a:spcAft>
                          <a:spcPts val="800"/>
                        </a:spcAft>
                      </a:pPr>
                      <a:r>
                        <a:rPr lang="en-GB" sz="700">
                          <a:effectLst/>
                        </a:rPr>
                        <a:t>Mini Beasts </a:t>
                      </a:r>
                    </a:p>
                    <a:p>
                      <a:pPr algn="ctr">
                        <a:lnSpc>
                          <a:spcPct val="107000"/>
                        </a:lnSpc>
                        <a:spcAft>
                          <a:spcPts val="800"/>
                        </a:spcAft>
                      </a:pPr>
                      <a:r>
                        <a:rPr lang="en-GB" sz="700">
                          <a:effectLst/>
                        </a:rPr>
                        <a:t> </a:t>
                      </a:r>
                    </a:p>
                    <a:p>
                      <a:pPr algn="ctr">
                        <a:lnSpc>
                          <a:spcPct val="107000"/>
                        </a:lnSpc>
                        <a:spcAft>
                          <a:spcPts val="800"/>
                        </a:spcAft>
                      </a:pPr>
                      <a:r>
                        <a:rPr lang="en-GB" sz="700">
                          <a:effectLst/>
                        </a:rPr>
                        <a:t>Animal patterns</a:t>
                      </a:r>
                    </a:p>
                    <a:p>
                      <a:pPr>
                        <a:lnSpc>
                          <a:spcPct val="107000"/>
                        </a:lnSpc>
                        <a:spcAft>
                          <a:spcPts val="800"/>
                        </a:spcAft>
                      </a:pPr>
                      <a:r>
                        <a:rPr lang="en-GB" sz="700">
                          <a:effectLst/>
                        </a:rPr>
                        <a:t> </a:t>
                      </a:r>
                    </a:p>
                    <a:p>
                      <a:pPr algn="ctr">
                        <a:lnSpc>
                          <a:spcPct val="107000"/>
                        </a:lnSpc>
                        <a:spcAft>
                          <a:spcPts val="800"/>
                        </a:spcAft>
                      </a:pPr>
                      <a:r>
                        <a:rPr lang="en-GB" sz="700">
                          <a:effectLst/>
                        </a:rPr>
                        <a:t>Dinosaurs and fossils</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Plants &amp; Flowers Weather / seasons </a:t>
                      </a:r>
                    </a:p>
                    <a:p>
                      <a:pPr algn="ctr">
                        <a:lnSpc>
                          <a:spcPct val="107000"/>
                        </a:lnSpc>
                        <a:spcAft>
                          <a:spcPts val="800"/>
                        </a:spcAft>
                      </a:pPr>
                      <a:r>
                        <a:rPr lang="en-GB" sz="700">
                          <a:effectLst/>
                        </a:rPr>
                        <a:t>The Sun and Moon </a:t>
                      </a:r>
                    </a:p>
                    <a:p>
                      <a:pPr algn="ctr">
                        <a:lnSpc>
                          <a:spcPct val="107000"/>
                        </a:lnSpc>
                        <a:spcAft>
                          <a:spcPts val="800"/>
                        </a:spcAft>
                      </a:pPr>
                      <a:r>
                        <a:rPr lang="en-GB" sz="700">
                          <a:effectLst/>
                        </a:rPr>
                        <a:t>Forest School Planting seeds Reduce, Reuse &amp; Recycle</a:t>
                      </a:r>
                    </a:p>
                    <a:p>
                      <a:pPr algn="ctr">
                        <a:lnSpc>
                          <a:spcPct val="107000"/>
                        </a:lnSpc>
                        <a:spcAft>
                          <a:spcPts val="800"/>
                        </a:spcAft>
                      </a:pPr>
                      <a:r>
                        <a:rPr lang="en-GB" sz="700">
                          <a:effectLst/>
                        </a:rPr>
                        <a:t> Fun Science / Materials</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Around the Town </a:t>
                      </a:r>
                    </a:p>
                    <a:p>
                      <a:pPr algn="ctr">
                        <a:lnSpc>
                          <a:spcPct val="107000"/>
                        </a:lnSpc>
                        <a:spcAft>
                          <a:spcPts val="800"/>
                        </a:spcAft>
                      </a:pPr>
                      <a:r>
                        <a:rPr lang="en-GB" sz="700">
                          <a:effectLst/>
                        </a:rPr>
                        <a:t> </a:t>
                      </a:r>
                    </a:p>
                    <a:p>
                      <a:pPr algn="ctr">
                        <a:lnSpc>
                          <a:spcPct val="107000"/>
                        </a:lnSpc>
                        <a:spcAft>
                          <a:spcPts val="800"/>
                        </a:spcAft>
                      </a:pPr>
                      <a:r>
                        <a:rPr lang="en-GB" sz="700">
                          <a:effectLst/>
                        </a:rPr>
                        <a:t>Fly me to the moon! </a:t>
                      </a:r>
                    </a:p>
                    <a:p>
                      <a:pPr algn="ctr">
                        <a:lnSpc>
                          <a:spcPct val="107000"/>
                        </a:lnSpc>
                        <a:spcAft>
                          <a:spcPts val="800"/>
                        </a:spcAft>
                      </a:pPr>
                      <a:r>
                        <a:rPr lang="en-GB" sz="700">
                          <a:effectLst/>
                        </a:rPr>
                        <a:t> </a:t>
                      </a:r>
                    </a:p>
                    <a:p>
                      <a:pPr algn="ctr">
                        <a:lnSpc>
                          <a:spcPct val="107000"/>
                        </a:lnSpc>
                        <a:spcAft>
                          <a:spcPts val="800"/>
                        </a:spcAft>
                      </a:pPr>
                      <a:r>
                        <a:rPr lang="en-GB" sz="700">
                          <a:effectLst/>
                        </a:rPr>
                        <a:t>Vehicles </a:t>
                      </a:r>
                    </a:p>
                    <a:p>
                      <a:pPr algn="ct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Under the sea </a:t>
                      </a:r>
                    </a:p>
                    <a:p>
                      <a:pPr algn="ctr">
                        <a:lnSpc>
                          <a:spcPct val="107000"/>
                        </a:lnSpc>
                        <a:spcAft>
                          <a:spcPts val="800"/>
                        </a:spcAft>
                      </a:pPr>
                      <a:r>
                        <a:rPr lang="en-GB" sz="700">
                          <a:effectLst/>
                        </a:rPr>
                        <a:t> </a:t>
                      </a:r>
                    </a:p>
                    <a:p>
                      <a:pPr algn="ctr">
                        <a:lnSpc>
                          <a:spcPct val="107000"/>
                        </a:lnSpc>
                        <a:spcAft>
                          <a:spcPts val="800"/>
                        </a:spcAft>
                      </a:pPr>
                      <a:r>
                        <a:rPr lang="en-GB" sz="700">
                          <a:effectLst/>
                        </a:rPr>
                        <a:t>Off on holiday  </a:t>
                      </a:r>
                    </a:p>
                    <a:p>
                      <a:pPr algn="ctr">
                        <a:lnSpc>
                          <a:spcPct val="107000"/>
                        </a:lnSpc>
                        <a:spcAft>
                          <a:spcPts val="800"/>
                        </a:spcAft>
                      </a:pPr>
                      <a:r>
                        <a:rPr lang="en-GB" sz="700">
                          <a:effectLst/>
                        </a:rPr>
                        <a:t> </a:t>
                      </a:r>
                    </a:p>
                    <a:p>
                      <a:pPr algn="ctr">
                        <a:lnSpc>
                          <a:spcPct val="107000"/>
                        </a:lnSpc>
                        <a:spcAft>
                          <a:spcPts val="800"/>
                        </a:spcAft>
                      </a:pPr>
                      <a:r>
                        <a:rPr lang="en-GB" sz="700">
                          <a:effectLst/>
                        </a:rPr>
                        <a:t>Send me a postcard!</a:t>
                      </a:r>
                    </a:p>
                    <a:p>
                      <a:pPr algn="ctr">
                        <a:lnSpc>
                          <a:spcPct val="107000"/>
                        </a:lnSpc>
                        <a:spcAft>
                          <a:spcPts val="800"/>
                        </a:spcAft>
                      </a:pPr>
                      <a:r>
                        <a:rPr lang="en-GB" sz="700">
                          <a:effectLst/>
                        </a:rPr>
                        <a:t> </a:t>
                      </a:r>
                    </a:p>
                    <a:p>
                      <a:pPr algn="ctr">
                        <a:lnSpc>
                          <a:spcPct val="107000"/>
                        </a:lnSpc>
                        <a:spcAft>
                          <a:spcPts val="800"/>
                        </a:spcAft>
                      </a:pPr>
                      <a:r>
                        <a:rPr lang="en-GB" sz="700">
                          <a:effectLst/>
                        </a:rPr>
                        <a:t>Seaside art</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extLst>
                  <a:ext uri="{0D108BD9-81ED-4DB2-BD59-A6C34878D82A}">
                    <a16:rowId xmlns:a16="http://schemas.microsoft.com/office/drawing/2014/main" val="4085826170"/>
                  </a:ext>
                </a:extLst>
              </a:tr>
              <a:tr h="618507">
                <a:tc>
                  <a:txBody>
                    <a:bodyPr/>
                    <a:lstStyle/>
                    <a:p>
                      <a:pPr algn="ctr">
                        <a:lnSpc>
                          <a:spcPct val="107000"/>
                        </a:lnSpc>
                        <a:spcAft>
                          <a:spcPts val="800"/>
                        </a:spcAft>
                      </a:pPr>
                      <a:r>
                        <a:rPr lang="en-GB" sz="700">
                          <a:effectLst/>
                        </a:rPr>
                        <a:t>Possible Texts or Rhymes</a:t>
                      </a:r>
                    </a:p>
                    <a:p>
                      <a:pPr algn="ctr">
                        <a:lnSpc>
                          <a:spcPct val="107000"/>
                        </a:lnSpc>
                        <a:spcAft>
                          <a:spcPts val="800"/>
                        </a:spcAft>
                      </a:pPr>
                      <a:r>
                        <a:rPr lang="en-GB" sz="700">
                          <a:effectLst/>
                        </a:rPr>
                        <a:t> </a:t>
                      </a:r>
                    </a:p>
                    <a:p>
                      <a:pPr algn="ctr">
                        <a:lnSpc>
                          <a:spcPct val="107000"/>
                        </a:lnSpc>
                        <a:spcAft>
                          <a:spcPts val="800"/>
                        </a:spcAft>
                      </a:pPr>
                      <a:r>
                        <a:rPr lang="en-GB" sz="700">
                          <a:effectLst/>
                        </a:rPr>
                        <a:t> </a:t>
                      </a:r>
                    </a:p>
                    <a:p>
                      <a:pPr algn="ctr">
                        <a:lnSpc>
                          <a:spcPct val="107000"/>
                        </a:lnSpc>
                        <a:spcAft>
                          <a:spcPts val="800"/>
                        </a:spcAft>
                      </a:pPr>
                      <a:r>
                        <a:rPr lang="en-GB" sz="700">
                          <a:effectLst/>
                        </a:rPr>
                        <a:t> </a:t>
                      </a:r>
                    </a:p>
                    <a:p>
                      <a:pP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Owl Babies</a:t>
                      </a:r>
                    </a:p>
                    <a:p>
                      <a:pPr algn="ctr">
                        <a:lnSpc>
                          <a:spcPct val="107000"/>
                        </a:lnSpc>
                        <a:spcAft>
                          <a:spcPts val="800"/>
                        </a:spcAft>
                      </a:pPr>
                      <a:r>
                        <a:rPr lang="en-GB" sz="700">
                          <a:effectLst/>
                        </a:rPr>
                        <a:t>Stick Man</a:t>
                      </a:r>
                    </a:p>
                    <a:p>
                      <a:pPr algn="ctr">
                        <a:lnSpc>
                          <a:spcPct val="107000"/>
                        </a:lnSpc>
                        <a:spcAft>
                          <a:spcPts val="800"/>
                        </a:spcAft>
                      </a:pPr>
                      <a:r>
                        <a:rPr lang="en-GB" sz="700">
                          <a:effectLst/>
                        </a:rPr>
                        <a:t>The Smartest Giant</a:t>
                      </a:r>
                    </a:p>
                    <a:p>
                      <a:pPr algn="ctr">
                        <a:lnSpc>
                          <a:spcPct val="107000"/>
                        </a:lnSpc>
                        <a:spcAft>
                          <a:spcPts val="800"/>
                        </a:spcAft>
                      </a:pPr>
                      <a:r>
                        <a:rPr lang="en-GB" sz="700">
                          <a:effectLst/>
                        </a:rPr>
                        <a:t>Rainbow Fish</a:t>
                      </a:r>
                    </a:p>
                    <a:p>
                      <a:pPr algn="ctr">
                        <a:lnSpc>
                          <a:spcPct val="107000"/>
                        </a:lnSpc>
                        <a:spcAft>
                          <a:spcPts val="800"/>
                        </a:spcAft>
                      </a:pPr>
                      <a:r>
                        <a:rPr lang="en-GB" sz="700">
                          <a:effectLst/>
                        </a:rPr>
                        <a:t>Big Book of Families</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Goldilocks</a:t>
                      </a:r>
                    </a:p>
                    <a:p>
                      <a:pPr algn="ctr">
                        <a:lnSpc>
                          <a:spcPct val="107000"/>
                        </a:lnSpc>
                        <a:spcAft>
                          <a:spcPts val="800"/>
                        </a:spcAft>
                      </a:pPr>
                      <a:r>
                        <a:rPr lang="en-GB" sz="700">
                          <a:effectLst/>
                        </a:rPr>
                        <a:t>Farmer Duck</a:t>
                      </a:r>
                    </a:p>
                    <a:p>
                      <a:pPr algn="ctr">
                        <a:lnSpc>
                          <a:spcPct val="107000"/>
                        </a:lnSpc>
                        <a:spcAft>
                          <a:spcPts val="800"/>
                        </a:spcAft>
                      </a:pPr>
                      <a:r>
                        <a:rPr lang="en-GB" sz="700">
                          <a:effectLst/>
                        </a:rPr>
                        <a:t>The Ugly Duckling</a:t>
                      </a:r>
                    </a:p>
                    <a:p>
                      <a:pPr algn="ctr">
                        <a:lnSpc>
                          <a:spcPct val="107000"/>
                        </a:lnSpc>
                        <a:spcAft>
                          <a:spcPts val="800"/>
                        </a:spcAft>
                      </a:pPr>
                      <a:r>
                        <a:rPr lang="en-GB" sz="700">
                          <a:effectLst/>
                        </a:rPr>
                        <a:t>Christmas Story</a:t>
                      </a:r>
                    </a:p>
                    <a:p>
                      <a:pPr algn="ct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The Very Hungry Caterpillar</a:t>
                      </a:r>
                    </a:p>
                    <a:p>
                      <a:pPr algn="ctr">
                        <a:lnSpc>
                          <a:spcPct val="107000"/>
                        </a:lnSpc>
                        <a:spcAft>
                          <a:spcPts val="800"/>
                        </a:spcAft>
                      </a:pPr>
                      <a:r>
                        <a:rPr lang="en-GB" sz="700">
                          <a:effectLst/>
                        </a:rPr>
                        <a:t>Tiger Who Came to Tea</a:t>
                      </a:r>
                    </a:p>
                    <a:p>
                      <a:pPr algn="ctr">
                        <a:lnSpc>
                          <a:spcPct val="107000"/>
                        </a:lnSpc>
                        <a:spcAft>
                          <a:spcPts val="800"/>
                        </a:spcAft>
                      </a:pPr>
                      <a:r>
                        <a:rPr lang="en-GB" sz="700">
                          <a:effectLst/>
                        </a:rPr>
                        <a:t>Pig in the Pond</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Supertato</a:t>
                      </a:r>
                    </a:p>
                    <a:p>
                      <a:pPr algn="ctr">
                        <a:lnSpc>
                          <a:spcPct val="107000"/>
                        </a:lnSpc>
                        <a:spcAft>
                          <a:spcPts val="800"/>
                        </a:spcAft>
                      </a:pPr>
                      <a:r>
                        <a:rPr lang="en-GB" sz="700">
                          <a:effectLst/>
                        </a:rPr>
                        <a:t>Oliver’s Vegetables</a:t>
                      </a:r>
                    </a:p>
                    <a:p>
                      <a:pPr algn="ctr">
                        <a:lnSpc>
                          <a:spcPct val="107000"/>
                        </a:lnSpc>
                        <a:spcAft>
                          <a:spcPts val="800"/>
                        </a:spcAft>
                      </a:pPr>
                      <a:r>
                        <a:rPr lang="en-GB" sz="700">
                          <a:effectLst/>
                        </a:rPr>
                        <a:t>Jack and the Beanstalk</a:t>
                      </a:r>
                    </a:p>
                    <a:p>
                      <a:pPr algn="ctr">
                        <a:lnSpc>
                          <a:spcPct val="107000"/>
                        </a:lnSpc>
                        <a:spcAft>
                          <a:spcPts val="800"/>
                        </a:spcAft>
                      </a:pPr>
                      <a:r>
                        <a:rPr lang="en-GB" sz="700">
                          <a:effectLst/>
                        </a:rPr>
                        <a:t>Jasper’s Beanstalk</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Snail and the Whale</a:t>
                      </a:r>
                    </a:p>
                    <a:p>
                      <a:pPr algn="ctr">
                        <a:lnSpc>
                          <a:spcPct val="107000"/>
                        </a:lnSpc>
                        <a:spcAft>
                          <a:spcPts val="800"/>
                        </a:spcAft>
                      </a:pPr>
                      <a:r>
                        <a:rPr lang="en-GB" sz="700">
                          <a:effectLst/>
                        </a:rPr>
                        <a:t>Bob, The Man on the Moon</a:t>
                      </a:r>
                    </a:p>
                    <a:p>
                      <a:pPr algn="ct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Lighthouse Keepers Lunch</a:t>
                      </a:r>
                    </a:p>
                    <a:p>
                      <a:pPr algn="ctr">
                        <a:lnSpc>
                          <a:spcPct val="107000"/>
                        </a:lnSpc>
                        <a:spcAft>
                          <a:spcPts val="800"/>
                        </a:spcAft>
                      </a:pPr>
                      <a:r>
                        <a:rPr lang="en-GB" sz="700">
                          <a:effectLst/>
                        </a:rPr>
                        <a:t>Tiddler</a:t>
                      </a:r>
                    </a:p>
                    <a:p>
                      <a:pPr algn="ctr">
                        <a:lnSpc>
                          <a:spcPct val="107000"/>
                        </a:lnSpc>
                        <a:spcAft>
                          <a:spcPts val="800"/>
                        </a:spcAft>
                      </a:pPr>
                      <a:r>
                        <a:rPr lang="en-GB" sz="700">
                          <a:effectLst/>
                        </a:rPr>
                        <a:t>World Atlases</a:t>
                      </a:r>
                    </a:p>
                    <a:p>
                      <a:pPr algn="ct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extLst>
                  <a:ext uri="{0D108BD9-81ED-4DB2-BD59-A6C34878D82A}">
                    <a16:rowId xmlns:a16="http://schemas.microsoft.com/office/drawing/2014/main" val="2751180510"/>
                  </a:ext>
                </a:extLst>
              </a:tr>
              <a:tr h="892825">
                <a:tc>
                  <a:txBody>
                    <a:bodyPr/>
                    <a:lstStyle/>
                    <a:p>
                      <a:pPr algn="ctr">
                        <a:lnSpc>
                          <a:spcPct val="107000"/>
                        </a:lnSpc>
                        <a:spcAft>
                          <a:spcPts val="800"/>
                        </a:spcAft>
                      </a:pPr>
                      <a:r>
                        <a:rPr lang="en-GB" sz="700">
                          <a:effectLst/>
                        </a:rPr>
                        <a:t>Enrichment Opportunities</a:t>
                      </a:r>
                    </a:p>
                    <a:p>
                      <a:pPr algn="ctr">
                        <a:lnSpc>
                          <a:spcPct val="107000"/>
                        </a:lnSpc>
                        <a:spcAft>
                          <a:spcPts val="800"/>
                        </a:spcAft>
                      </a:pPr>
                      <a:r>
                        <a:rPr lang="en-GB" sz="700">
                          <a:effectLst/>
                        </a:rPr>
                        <a:t> </a:t>
                      </a:r>
                    </a:p>
                    <a:p>
                      <a:pPr algn="ctr">
                        <a:lnSpc>
                          <a:spcPct val="107000"/>
                        </a:lnSpc>
                        <a:spcAft>
                          <a:spcPts val="800"/>
                        </a:spcAft>
                      </a:pPr>
                      <a:r>
                        <a:rPr lang="en-GB" sz="700">
                          <a:effectLst/>
                        </a:rPr>
                        <a:t> </a:t>
                      </a:r>
                    </a:p>
                    <a:p>
                      <a:pPr algn="ctr">
                        <a:lnSpc>
                          <a:spcPct val="107000"/>
                        </a:lnSpc>
                        <a:spcAft>
                          <a:spcPts val="800"/>
                        </a:spcAft>
                      </a:pPr>
                      <a:r>
                        <a:rPr lang="en-GB" sz="700">
                          <a:effectLst/>
                        </a:rPr>
                        <a:t> </a:t>
                      </a:r>
                    </a:p>
                    <a:p>
                      <a:pPr algn="ctr">
                        <a:lnSpc>
                          <a:spcPct val="107000"/>
                        </a:lnSpc>
                        <a:spcAft>
                          <a:spcPts val="800"/>
                        </a:spcAft>
                      </a:pPr>
                      <a:r>
                        <a:rPr lang="en-GB" sz="700">
                          <a:effectLst/>
                        </a:rPr>
                        <a:t> </a:t>
                      </a:r>
                    </a:p>
                    <a:p>
                      <a:pP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Autumn Trail</a:t>
                      </a:r>
                    </a:p>
                    <a:p>
                      <a:pPr algn="ctr">
                        <a:lnSpc>
                          <a:spcPct val="107000"/>
                        </a:lnSpc>
                        <a:spcAft>
                          <a:spcPts val="800"/>
                        </a:spcAft>
                      </a:pPr>
                      <a:r>
                        <a:rPr lang="en-GB" sz="700">
                          <a:effectLst/>
                        </a:rPr>
                        <a:t> </a:t>
                      </a:r>
                    </a:p>
                    <a:p>
                      <a:pPr algn="ctr">
                        <a:lnSpc>
                          <a:spcPct val="107000"/>
                        </a:lnSpc>
                        <a:spcAft>
                          <a:spcPts val="800"/>
                        </a:spcAft>
                      </a:pPr>
                      <a:r>
                        <a:rPr lang="en-GB" sz="700">
                          <a:effectLst/>
                        </a:rPr>
                        <a:t>Fire Station Visit</a:t>
                      </a:r>
                    </a:p>
                    <a:p>
                      <a:pPr algn="ctr">
                        <a:lnSpc>
                          <a:spcPct val="107000"/>
                        </a:lnSpc>
                        <a:spcAft>
                          <a:spcPts val="800"/>
                        </a:spcAft>
                      </a:pPr>
                      <a:r>
                        <a:rPr lang="en-GB" sz="700">
                          <a:effectLst/>
                        </a:rPr>
                        <a:t> </a:t>
                      </a:r>
                    </a:p>
                    <a:p>
                      <a:pPr algn="ctr">
                        <a:lnSpc>
                          <a:spcPct val="107000"/>
                        </a:lnSpc>
                        <a:spcAft>
                          <a:spcPts val="800"/>
                        </a:spcAft>
                      </a:pPr>
                      <a:r>
                        <a:rPr lang="en-GB" sz="700">
                          <a:effectLst/>
                        </a:rPr>
                        <a:t>Harvest Festival</a:t>
                      </a:r>
                    </a:p>
                    <a:p>
                      <a:pPr algn="ctr">
                        <a:lnSpc>
                          <a:spcPct val="107000"/>
                        </a:lnSpc>
                        <a:spcAft>
                          <a:spcPts val="800"/>
                        </a:spcAft>
                      </a:pPr>
                      <a:r>
                        <a:rPr lang="en-GB" sz="700">
                          <a:effectLst/>
                        </a:rPr>
                        <a:t> </a:t>
                      </a:r>
                    </a:p>
                    <a:p>
                      <a:pPr algn="ctr">
                        <a:lnSpc>
                          <a:spcPct val="107000"/>
                        </a:lnSpc>
                        <a:spcAft>
                          <a:spcPts val="800"/>
                        </a:spcAft>
                      </a:pPr>
                      <a:r>
                        <a:rPr lang="en-GB" sz="700">
                          <a:effectLst/>
                        </a:rPr>
                        <a:t>Halloween</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 Bonfire Night Christmas  </a:t>
                      </a:r>
                    </a:p>
                    <a:p>
                      <a:pPr algn="ctr">
                        <a:lnSpc>
                          <a:spcPct val="107000"/>
                        </a:lnSpc>
                        <a:spcAft>
                          <a:spcPts val="800"/>
                        </a:spcAft>
                      </a:pPr>
                      <a:r>
                        <a:rPr lang="en-GB" sz="700">
                          <a:effectLst/>
                        </a:rPr>
                        <a:t>Diwali Remembrance day  </a:t>
                      </a:r>
                    </a:p>
                    <a:p>
                      <a:pPr algn="ctr">
                        <a:lnSpc>
                          <a:spcPct val="107000"/>
                        </a:lnSpc>
                        <a:spcAft>
                          <a:spcPts val="800"/>
                        </a:spcAft>
                      </a:pPr>
                      <a:r>
                        <a:rPr lang="en-GB" sz="700">
                          <a:effectLst/>
                        </a:rPr>
                        <a:t>Children in Need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Zoo Lab</a:t>
                      </a:r>
                    </a:p>
                    <a:p>
                      <a:pPr algn="ctr">
                        <a:lnSpc>
                          <a:spcPct val="107000"/>
                        </a:lnSpc>
                        <a:spcAft>
                          <a:spcPts val="800"/>
                        </a:spcAft>
                      </a:pPr>
                      <a:r>
                        <a:rPr lang="en-GB" sz="700">
                          <a:effectLst/>
                        </a:rPr>
                        <a:t> </a:t>
                      </a:r>
                    </a:p>
                    <a:p>
                      <a:pPr algn="ctr">
                        <a:lnSpc>
                          <a:spcPct val="107000"/>
                        </a:lnSpc>
                        <a:spcAft>
                          <a:spcPts val="800"/>
                        </a:spcAft>
                      </a:pPr>
                      <a:r>
                        <a:rPr lang="en-GB" sz="700">
                          <a:effectLst/>
                        </a:rPr>
                        <a:t>Chinese New Year</a:t>
                      </a:r>
                    </a:p>
                    <a:p>
                      <a:pPr algn="ctr">
                        <a:lnSpc>
                          <a:spcPct val="107000"/>
                        </a:lnSpc>
                        <a:spcAft>
                          <a:spcPts val="800"/>
                        </a:spcAft>
                      </a:pPr>
                      <a:r>
                        <a:rPr lang="en-GB" sz="700">
                          <a:effectLst/>
                        </a:rPr>
                        <a:t> </a:t>
                      </a:r>
                    </a:p>
                    <a:p>
                      <a:pPr algn="ctr">
                        <a:lnSpc>
                          <a:spcPct val="107000"/>
                        </a:lnSpc>
                        <a:spcAft>
                          <a:spcPts val="800"/>
                        </a:spcAft>
                      </a:pPr>
                      <a:r>
                        <a:rPr lang="en-GB" sz="700">
                          <a:effectLst/>
                        </a:rPr>
                        <a:t>Valentines Day</a:t>
                      </a:r>
                    </a:p>
                    <a:p>
                      <a:pPr algn="ct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Trips</a:t>
                      </a:r>
                    </a:p>
                    <a:p>
                      <a:pPr algn="ctr">
                        <a:lnSpc>
                          <a:spcPct val="107000"/>
                        </a:lnSpc>
                        <a:spcAft>
                          <a:spcPts val="800"/>
                        </a:spcAft>
                      </a:pPr>
                      <a:r>
                        <a:rPr lang="en-GB" sz="700">
                          <a:effectLst/>
                        </a:rPr>
                        <a:t> </a:t>
                      </a:r>
                    </a:p>
                    <a:p>
                      <a:pPr algn="ctr">
                        <a:lnSpc>
                          <a:spcPct val="107000"/>
                        </a:lnSpc>
                        <a:spcAft>
                          <a:spcPts val="800"/>
                        </a:spcAft>
                      </a:pPr>
                      <a:r>
                        <a:rPr lang="en-GB" sz="700">
                          <a:effectLst/>
                        </a:rPr>
                        <a:t>Easter</a:t>
                      </a:r>
                    </a:p>
                    <a:p>
                      <a:pPr algn="ctr">
                        <a:lnSpc>
                          <a:spcPct val="107000"/>
                        </a:lnSpc>
                        <a:spcAft>
                          <a:spcPts val="800"/>
                        </a:spcAft>
                      </a:pPr>
                      <a:r>
                        <a:rPr lang="en-GB" sz="700">
                          <a:effectLst/>
                        </a:rPr>
                        <a:t> </a:t>
                      </a:r>
                    </a:p>
                    <a:p>
                      <a:pPr algn="ctr">
                        <a:lnSpc>
                          <a:spcPct val="107000"/>
                        </a:lnSpc>
                        <a:spcAft>
                          <a:spcPts val="800"/>
                        </a:spcAft>
                      </a:pPr>
                      <a:r>
                        <a:rPr lang="en-GB" sz="700">
                          <a:effectLst/>
                        </a:rPr>
                        <a:t>Mothers Day</a:t>
                      </a:r>
                    </a:p>
                    <a:p>
                      <a:pPr algn="ct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Road Safety</a:t>
                      </a:r>
                    </a:p>
                    <a:p>
                      <a:pPr algn="ctr">
                        <a:lnSpc>
                          <a:spcPct val="107000"/>
                        </a:lnSpc>
                        <a:spcAft>
                          <a:spcPts val="800"/>
                        </a:spcAft>
                      </a:pPr>
                      <a:r>
                        <a:rPr lang="en-GB" sz="700">
                          <a:effectLst/>
                        </a:rPr>
                        <a:t> </a:t>
                      </a:r>
                    </a:p>
                    <a:p>
                      <a:pPr algn="ctr">
                        <a:lnSpc>
                          <a:spcPct val="107000"/>
                        </a:lnSpc>
                        <a:spcAft>
                          <a:spcPts val="800"/>
                        </a:spcAft>
                      </a:pPr>
                      <a:r>
                        <a:rPr lang="en-GB" sz="700">
                          <a:effectLst/>
                        </a:rPr>
                        <a:t>Post a Letter</a:t>
                      </a:r>
                    </a:p>
                    <a:p>
                      <a:pPr algn="ctr">
                        <a:lnSpc>
                          <a:spcPct val="107000"/>
                        </a:lnSpc>
                        <a:spcAft>
                          <a:spcPts val="800"/>
                        </a:spcAft>
                      </a:pPr>
                      <a:r>
                        <a:rPr lang="en-GB" sz="700">
                          <a:effectLst/>
                        </a:rPr>
                        <a:t> </a:t>
                      </a:r>
                    </a:p>
                    <a:p>
                      <a:pPr algn="ctr">
                        <a:lnSpc>
                          <a:spcPct val="107000"/>
                        </a:lnSpc>
                        <a:spcAft>
                          <a:spcPts val="800"/>
                        </a:spcAft>
                      </a:pPr>
                      <a:r>
                        <a:rPr lang="en-GB" sz="700">
                          <a:effectLst/>
                        </a:rPr>
                        <a:t>Food tasting</a:t>
                      </a:r>
                    </a:p>
                    <a:p>
                      <a:pPr algn="ctr">
                        <a:lnSpc>
                          <a:spcPct val="107000"/>
                        </a:lnSpc>
                        <a:spcAft>
                          <a:spcPts val="800"/>
                        </a:spcAft>
                      </a:pPr>
                      <a:r>
                        <a:rPr lang="en-GB" sz="700">
                          <a:effectLst/>
                        </a:rPr>
                        <a:t> </a:t>
                      </a:r>
                    </a:p>
                    <a:p>
                      <a:pPr algn="ct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dirty="0">
                          <a:effectLst/>
                        </a:rPr>
                        <a:t>World Space Week </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Fathers Day</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Pirate Day</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extLst>
                  <a:ext uri="{0D108BD9-81ED-4DB2-BD59-A6C34878D82A}">
                    <a16:rowId xmlns:a16="http://schemas.microsoft.com/office/drawing/2014/main" val="4146738521"/>
                  </a:ext>
                </a:extLst>
              </a:tr>
            </a:tbl>
          </a:graphicData>
        </a:graphic>
      </p:graphicFrame>
    </p:spTree>
    <p:extLst>
      <p:ext uri="{BB962C8B-B14F-4D97-AF65-F5344CB8AC3E}">
        <p14:creationId xmlns:p14="http://schemas.microsoft.com/office/powerpoint/2010/main" val="1563980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itle 76">
            <a:extLst>
              <a:ext uri="{FF2B5EF4-FFF2-40B4-BE49-F238E27FC236}">
                <a16:creationId xmlns:a16="http://schemas.microsoft.com/office/drawing/2014/main" id="{D9A0AA8E-BE3B-E949-89DB-0208EE4A67DD}"/>
              </a:ext>
            </a:extLst>
          </p:cNvPr>
          <p:cNvSpPr>
            <a:spLocks noGrp="1"/>
          </p:cNvSpPr>
          <p:nvPr>
            <p:ph type="title"/>
          </p:nvPr>
        </p:nvSpPr>
        <p:spPr/>
        <p:txBody>
          <a:bodyPr/>
          <a:lstStyle/>
          <a:p>
            <a:r>
              <a:rPr lang="en-US" dirty="0">
                <a:solidFill>
                  <a:schemeClr val="accent3"/>
                </a:solidFill>
                <a:latin typeface="Baskerville Old Face" panose="02020602080505020303" pitchFamily="18" charset="77"/>
                <a:ea typeface="Baskerville" panose="02020502070401020303" pitchFamily="18" charset="0"/>
                <a:cs typeface="Calibri Light"/>
              </a:rPr>
              <a:t>Daily Routine</a:t>
            </a:r>
            <a:endParaRPr lang="en-US" dirty="0"/>
          </a:p>
        </p:txBody>
      </p:sp>
      <p:sp>
        <p:nvSpPr>
          <p:cNvPr id="5" name="Slide Number Placeholder 4">
            <a:extLst>
              <a:ext uri="{FF2B5EF4-FFF2-40B4-BE49-F238E27FC236}">
                <a16:creationId xmlns:a16="http://schemas.microsoft.com/office/drawing/2014/main" id="{CC753343-82B8-838D-9717-1489C689634C}"/>
              </a:ext>
            </a:extLst>
          </p:cNvPr>
          <p:cNvSpPr>
            <a:spLocks noGrp="1"/>
          </p:cNvSpPr>
          <p:nvPr>
            <p:ph type="sldNum" sz="quarter" idx="11"/>
          </p:nvPr>
        </p:nvSpPr>
        <p:spPr/>
        <p:txBody>
          <a:bodyPr/>
          <a:lstStyle/>
          <a:p>
            <a:fld id="{294A09A9-5501-47C1-A89A-A340965A2BE2}" type="slidenum">
              <a:rPr lang="en-US" smtClean="0"/>
              <a:pPr/>
              <a:t>15</a:t>
            </a:fld>
            <a:endParaRPr lang="en-US" dirty="0"/>
          </a:p>
        </p:txBody>
      </p:sp>
      <p:sp>
        <p:nvSpPr>
          <p:cNvPr id="4" name="Text Placeholder 3">
            <a:extLst>
              <a:ext uri="{FF2B5EF4-FFF2-40B4-BE49-F238E27FC236}">
                <a16:creationId xmlns:a16="http://schemas.microsoft.com/office/drawing/2014/main" id="{B249E1B9-B601-9D37-4C47-E6098FA2B943}"/>
              </a:ext>
            </a:extLst>
          </p:cNvPr>
          <p:cNvSpPr>
            <a:spLocks noGrp="1"/>
          </p:cNvSpPr>
          <p:nvPr>
            <p:ph type="body" sz="quarter" idx="13"/>
          </p:nvPr>
        </p:nvSpPr>
        <p:spPr>
          <a:xfrm>
            <a:off x="1328309" y="1254599"/>
            <a:ext cx="9532582" cy="4513812"/>
          </a:xfrm>
        </p:spPr>
        <p:txBody>
          <a:bodyPr/>
          <a:lstStyle/>
          <a:p>
            <a:r>
              <a:rPr lang="en-GB" dirty="0"/>
              <a:t>Each day in nursery is different to the last and we place emphasis on following children’s individual needs and routines as well as their interests and next steps. However, a sample day would follow:</a:t>
            </a:r>
          </a:p>
          <a:p>
            <a:r>
              <a:rPr lang="en-GB" sz="1600" b="0" i="0" dirty="0">
                <a:solidFill>
                  <a:schemeClr val="bg1">
                    <a:lumMod val="50000"/>
                  </a:schemeClr>
                </a:solidFill>
                <a:effectLst/>
                <a:latin typeface="+mn-lt"/>
              </a:rPr>
              <a:t>7:00 - 9:30 breakfast and free play</a:t>
            </a:r>
            <a:br>
              <a:rPr lang="en-GB" sz="1600" dirty="0">
                <a:solidFill>
                  <a:schemeClr val="bg1">
                    <a:lumMod val="50000"/>
                  </a:schemeClr>
                </a:solidFill>
                <a:latin typeface="+mn-lt"/>
              </a:rPr>
            </a:br>
            <a:r>
              <a:rPr lang="en-GB" sz="1600" b="0" i="0" dirty="0">
                <a:solidFill>
                  <a:schemeClr val="bg1">
                    <a:lumMod val="50000"/>
                  </a:schemeClr>
                </a:solidFill>
                <a:effectLst/>
                <a:latin typeface="+mn-lt"/>
              </a:rPr>
              <a:t>9:30 - </a:t>
            </a:r>
            <a:r>
              <a:rPr lang="en-GB" sz="1600" dirty="0">
                <a:solidFill>
                  <a:schemeClr val="bg1">
                    <a:lumMod val="50000"/>
                  </a:schemeClr>
                </a:solidFill>
                <a:latin typeface="+mn-lt"/>
              </a:rPr>
              <a:t>10</a:t>
            </a:r>
            <a:r>
              <a:rPr lang="en-GB" sz="1600" b="0" i="0" dirty="0">
                <a:solidFill>
                  <a:schemeClr val="bg1">
                    <a:lumMod val="50000"/>
                  </a:schemeClr>
                </a:solidFill>
                <a:effectLst/>
                <a:latin typeface="+mn-lt"/>
              </a:rPr>
              <a:t>:00 group time and singing/toothbrushing</a:t>
            </a:r>
            <a:br>
              <a:rPr lang="en-GB" sz="1600" dirty="0">
                <a:solidFill>
                  <a:schemeClr val="bg1">
                    <a:lumMod val="50000"/>
                  </a:schemeClr>
                </a:solidFill>
                <a:latin typeface="+mn-lt"/>
              </a:rPr>
            </a:br>
            <a:r>
              <a:rPr lang="en-GB" sz="1600" b="0" i="0" dirty="0">
                <a:solidFill>
                  <a:schemeClr val="bg1">
                    <a:lumMod val="50000"/>
                  </a:schemeClr>
                </a:solidFill>
                <a:effectLst/>
                <a:latin typeface="+mn-lt"/>
              </a:rPr>
              <a:t>10:00 - 10:30 rolling snack available</a:t>
            </a:r>
            <a:br>
              <a:rPr lang="en-GB" sz="1600" dirty="0">
                <a:solidFill>
                  <a:schemeClr val="bg1">
                    <a:lumMod val="50000"/>
                  </a:schemeClr>
                </a:solidFill>
                <a:latin typeface="+mn-lt"/>
              </a:rPr>
            </a:br>
            <a:r>
              <a:rPr lang="en-GB" sz="1600" b="0" i="0" dirty="0">
                <a:solidFill>
                  <a:schemeClr val="bg1">
                    <a:lumMod val="50000"/>
                  </a:schemeClr>
                </a:solidFill>
                <a:effectLst/>
                <a:latin typeface="+mn-lt"/>
              </a:rPr>
              <a:t>10:30 - 11:15 outdoor</a:t>
            </a:r>
            <a:br>
              <a:rPr lang="en-GB" sz="1600" dirty="0">
                <a:solidFill>
                  <a:schemeClr val="bg1">
                    <a:lumMod val="50000"/>
                  </a:schemeClr>
                </a:solidFill>
                <a:latin typeface="+mn-lt"/>
              </a:rPr>
            </a:br>
            <a:r>
              <a:rPr lang="en-GB" sz="1600" b="0" i="0" dirty="0">
                <a:solidFill>
                  <a:schemeClr val="bg1">
                    <a:lumMod val="50000"/>
                  </a:schemeClr>
                </a:solidFill>
                <a:effectLst/>
                <a:latin typeface="+mn-lt"/>
              </a:rPr>
              <a:t>11:30 - 12:30 lunch time</a:t>
            </a:r>
            <a:br>
              <a:rPr lang="en-GB" sz="1600" dirty="0">
                <a:solidFill>
                  <a:schemeClr val="bg1">
                    <a:lumMod val="50000"/>
                  </a:schemeClr>
                </a:solidFill>
                <a:latin typeface="+mn-lt"/>
              </a:rPr>
            </a:br>
            <a:r>
              <a:rPr lang="en-GB" sz="1600" b="0" i="0" dirty="0">
                <a:solidFill>
                  <a:schemeClr val="bg1">
                    <a:lumMod val="50000"/>
                  </a:schemeClr>
                </a:solidFill>
                <a:effectLst/>
                <a:latin typeface="+mn-lt"/>
              </a:rPr>
              <a:t>12:30 - 1:30 - rest and free play activities</a:t>
            </a:r>
          </a:p>
          <a:p>
            <a:r>
              <a:rPr lang="en-GB" sz="1600" dirty="0">
                <a:solidFill>
                  <a:schemeClr val="bg1">
                    <a:lumMod val="50000"/>
                  </a:schemeClr>
                </a:solidFill>
                <a:latin typeface="+mn-lt"/>
              </a:rPr>
              <a:t>1:30- 2:00 – group time and story time</a:t>
            </a:r>
            <a:br>
              <a:rPr lang="en-GB" sz="1600" dirty="0">
                <a:solidFill>
                  <a:schemeClr val="bg1">
                    <a:lumMod val="50000"/>
                  </a:schemeClr>
                </a:solidFill>
                <a:latin typeface="+mn-lt"/>
              </a:rPr>
            </a:br>
            <a:r>
              <a:rPr lang="en-GB" sz="1600" b="0" i="0" dirty="0">
                <a:solidFill>
                  <a:schemeClr val="bg1">
                    <a:lumMod val="50000"/>
                  </a:schemeClr>
                </a:solidFill>
                <a:effectLst/>
                <a:latin typeface="+mn-lt"/>
              </a:rPr>
              <a:t>2:00 - 2:30 snack</a:t>
            </a:r>
            <a:br>
              <a:rPr lang="en-GB" sz="1600" dirty="0">
                <a:solidFill>
                  <a:schemeClr val="bg1">
                    <a:lumMod val="50000"/>
                  </a:schemeClr>
                </a:solidFill>
                <a:latin typeface="+mn-lt"/>
              </a:rPr>
            </a:br>
            <a:r>
              <a:rPr lang="en-GB" sz="1600" b="0" i="0" dirty="0">
                <a:solidFill>
                  <a:schemeClr val="bg1">
                    <a:lumMod val="50000"/>
                  </a:schemeClr>
                </a:solidFill>
                <a:effectLst/>
                <a:latin typeface="+mn-lt"/>
              </a:rPr>
              <a:t>2:30 - 3.15 outdoor</a:t>
            </a:r>
            <a:br>
              <a:rPr lang="en-GB" sz="1600" dirty="0">
                <a:solidFill>
                  <a:schemeClr val="bg1">
                    <a:lumMod val="50000"/>
                  </a:schemeClr>
                </a:solidFill>
                <a:latin typeface="+mn-lt"/>
              </a:rPr>
            </a:br>
            <a:r>
              <a:rPr lang="en-GB" sz="1600" b="0" i="0" dirty="0">
                <a:solidFill>
                  <a:schemeClr val="bg1">
                    <a:lumMod val="50000"/>
                  </a:schemeClr>
                </a:solidFill>
                <a:effectLst/>
                <a:latin typeface="+mn-lt"/>
              </a:rPr>
              <a:t>3:30 - 4:00 teatime</a:t>
            </a:r>
            <a:br>
              <a:rPr lang="en-GB" sz="1600" dirty="0">
                <a:solidFill>
                  <a:schemeClr val="bg1">
                    <a:lumMod val="50000"/>
                  </a:schemeClr>
                </a:solidFill>
                <a:latin typeface="+mn-lt"/>
              </a:rPr>
            </a:br>
            <a:r>
              <a:rPr lang="en-GB" sz="1600" b="0" i="0" dirty="0">
                <a:solidFill>
                  <a:schemeClr val="bg1">
                    <a:lumMod val="50000"/>
                  </a:schemeClr>
                </a:solidFill>
                <a:effectLst/>
                <a:latin typeface="+mn-lt"/>
              </a:rPr>
              <a:t>4:00 – 6:00 outdoor/free play</a:t>
            </a:r>
            <a:endParaRPr lang="en-GB" sz="1600" dirty="0">
              <a:solidFill>
                <a:schemeClr val="bg1">
                  <a:lumMod val="50000"/>
                </a:schemeClr>
              </a:solidFill>
              <a:latin typeface="+mn-lt"/>
            </a:endParaRPr>
          </a:p>
        </p:txBody>
      </p:sp>
    </p:spTree>
    <p:extLst>
      <p:ext uri="{BB962C8B-B14F-4D97-AF65-F5344CB8AC3E}">
        <p14:creationId xmlns:p14="http://schemas.microsoft.com/office/powerpoint/2010/main" val="2276839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E6A01-1D8C-E82D-69CE-C1BEA5E0330D}"/>
              </a:ext>
            </a:extLst>
          </p:cNvPr>
          <p:cNvSpPr>
            <a:spLocks noGrp="1"/>
          </p:cNvSpPr>
          <p:nvPr>
            <p:ph type="title"/>
          </p:nvPr>
        </p:nvSpPr>
        <p:spPr/>
        <p:txBody>
          <a:bodyPr/>
          <a:lstStyle/>
          <a:p>
            <a:r>
              <a:rPr lang="en-US" dirty="0">
                <a:solidFill>
                  <a:schemeClr val="accent3"/>
                </a:solidFill>
                <a:latin typeface="Baskerville Old Face" panose="02020602080505020303" pitchFamily="18" charset="77"/>
                <a:ea typeface="Baskerville" panose="02020502070401020303" pitchFamily="18" charset="0"/>
              </a:rPr>
              <a:t>10 Keys to School Readiness</a:t>
            </a:r>
            <a:r>
              <a:rPr lang="en-US" dirty="0">
                <a:solidFill>
                  <a:schemeClr val="accent3"/>
                </a:solidFill>
                <a:latin typeface="Baskerville Old Face" panose="02020602080505020303" pitchFamily="18" charset="77"/>
              </a:rPr>
              <a:t> </a:t>
            </a:r>
            <a:endParaRPr lang="en-US" dirty="0"/>
          </a:p>
        </p:txBody>
      </p:sp>
      <p:sp>
        <p:nvSpPr>
          <p:cNvPr id="4" name="Slide Number Placeholder 3">
            <a:extLst>
              <a:ext uri="{FF2B5EF4-FFF2-40B4-BE49-F238E27FC236}">
                <a16:creationId xmlns:a16="http://schemas.microsoft.com/office/drawing/2014/main" id="{A6E8D6E8-969C-81F9-8B97-1B42ED901A78}"/>
              </a:ext>
            </a:extLst>
          </p:cNvPr>
          <p:cNvSpPr>
            <a:spLocks noGrp="1"/>
          </p:cNvSpPr>
          <p:nvPr>
            <p:ph type="sldNum" sz="quarter" idx="11"/>
          </p:nvPr>
        </p:nvSpPr>
        <p:spPr/>
        <p:txBody>
          <a:bodyPr/>
          <a:lstStyle/>
          <a:p>
            <a:fld id="{294A09A9-5501-47C1-A89A-A340965A2BE2}" type="slidenum">
              <a:rPr lang="en-US" smtClean="0"/>
              <a:pPr/>
              <a:t>16</a:t>
            </a:fld>
            <a:endParaRPr lang="en-US" dirty="0"/>
          </a:p>
        </p:txBody>
      </p:sp>
      <p:pic>
        <p:nvPicPr>
          <p:cNvPr id="5" name="Content Placeholder 4">
            <a:extLst>
              <a:ext uri="{FF2B5EF4-FFF2-40B4-BE49-F238E27FC236}">
                <a16:creationId xmlns:a16="http://schemas.microsoft.com/office/drawing/2014/main" id="{10E0802E-1ADF-F546-F960-43527109F8CE}"/>
              </a:ext>
            </a:extLst>
          </p:cNvPr>
          <p:cNvPicPr>
            <a:picLocks noGrp="1" noChangeAspect="1"/>
          </p:cNvPicPr>
          <p:nvPr>
            <p:ph sz="quarter" idx="12"/>
          </p:nvPr>
        </p:nvPicPr>
        <p:blipFill rotWithShape="1">
          <a:blip r:embed="rId2"/>
          <a:srcRect l="43146" t="15201" r="28181" b="12200"/>
          <a:stretch/>
        </p:blipFill>
        <p:spPr>
          <a:xfrm>
            <a:off x="2640294" y="2357447"/>
            <a:ext cx="2948299" cy="4199093"/>
          </a:xfrm>
        </p:spPr>
      </p:pic>
      <p:pic>
        <p:nvPicPr>
          <p:cNvPr id="9" name="Picture 8">
            <a:extLst>
              <a:ext uri="{FF2B5EF4-FFF2-40B4-BE49-F238E27FC236}">
                <a16:creationId xmlns:a16="http://schemas.microsoft.com/office/drawing/2014/main" id="{509AFFF1-0665-559E-8E6C-61F30D932CBC}"/>
              </a:ext>
            </a:extLst>
          </p:cNvPr>
          <p:cNvPicPr>
            <a:picLocks noChangeAspect="1"/>
          </p:cNvPicPr>
          <p:nvPr/>
        </p:nvPicPr>
        <p:blipFill rotWithShape="1">
          <a:blip r:embed="rId3"/>
          <a:srcRect l="42897" t="22305" r="28575" b="7315"/>
          <a:stretch/>
        </p:blipFill>
        <p:spPr>
          <a:xfrm>
            <a:off x="5805718" y="2357447"/>
            <a:ext cx="3185164" cy="4420091"/>
          </a:xfrm>
          <a:prstGeom prst="rect">
            <a:avLst/>
          </a:prstGeom>
        </p:spPr>
      </p:pic>
    </p:spTree>
    <p:extLst>
      <p:ext uri="{BB962C8B-B14F-4D97-AF65-F5344CB8AC3E}">
        <p14:creationId xmlns:p14="http://schemas.microsoft.com/office/powerpoint/2010/main" val="58893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6B7E-1633-44AB-8584-82DF5B726834}"/>
              </a:ext>
            </a:extLst>
          </p:cNvPr>
          <p:cNvSpPr>
            <a:spLocks noGrp="1"/>
          </p:cNvSpPr>
          <p:nvPr>
            <p:ph type="title"/>
          </p:nvPr>
        </p:nvSpPr>
        <p:spPr/>
        <p:txBody>
          <a:bodyPr/>
          <a:lstStyle/>
          <a:p>
            <a:r>
              <a:rPr lang="en-US" dirty="0"/>
              <a:t>Parent Partnerships</a:t>
            </a:r>
          </a:p>
        </p:txBody>
      </p:sp>
      <p:sp>
        <p:nvSpPr>
          <p:cNvPr id="26" name="Text Placeholder 25">
            <a:extLst>
              <a:ext uri="{FF2B5EF4-FFF2-40B4-BE49-F238E27FC236}">
                <a16:creationId xmlns:a16="http://schemas.microsoft.com/office/drawing/2014/main" id="{FAA80863-7DDD-E33E-7C2A-C806622CEF7D}"/>
              </a:ext>
            </a:extLst>
          </p:cNvPr>
          <p:cNvSpPr>
            <a:spLocks noGrp="1"/>
          </p:cNvSpPr>
          <p:nvPr>
            <p:ph type="body" sz="quarter" idx="13"/>
          </p:nvPr>
        </p:nvSpPr>
        <p:spPr/>
        <p:txBody>
          <a:bodyPr/>
          <a:lstStyle/>
          <a:p>
            <a:r>
              <a:rPr lang="en-US" dirty="0"/>
              <a:t>P</a:t>
            </a:r>
          </a:p>
        </p:txBody>
      </p:sp>
      <p:pic>
        <p:nvPicPr>
          <p:cNvPr id="10" name="Picture 9" descr="Floral leaf accent">
            <a:extLst>
              <a:ext uri="{FF2B5EF4-FFF2-40B4-BE49-F238E27FC236}">
                <a16:creationId xmlns:a16="http://schemas.microsoft.com/office/drawing/2014/main" id="{1CABBF9A-AC19-48D9-D218-D09928CE16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394" y="3301247"/>
            <a:ext cx="1250823" cy="794641"/>
          </a:xfrm>
          <a:prstGeom prst="rect">
            <a:avLst/>
          </a:prstGeom>
        </p:spPr>
      </p:pic>
      <p:sp>
        <p:nvSpPr>
          <p:cNvPr id="9" name="Slide Number Placeholder 7">
            <a:extLst>
              <a:ext uri="{FF2B5EF4-FFF2-40B4-BE49-F238E27FC236}">
                <a16:creationId xmlns:a16="http://schemas.microsoft.com/office/drawing/2014/main" id="{FEDDE84F-33A7-1FC6-0912-6F42974F3C31}"/>
              </a:ext>
            </a:extLst>
          </p:cNvPr>
          <p:cNvSpPr>
            <a:spLocks noGrp="1"/>
          </p:cNvSpPr>
          <p:nvPr>
            <p:ph type="sldNum" sz="quarter" idx="12"/>
          </p:nvPr>
        </p:nvSpPr>
        <p:spPr/>
        <p:txBody>
          <a:bodyPr/>
          <a:lstStyle/>
          <a:p>
            <a:fld id="{294A09A9-5501-47C1-A89A-A340965A2BE2}" type="slidenum">
              <a:rPr lang="en-US" smtClean="0"/>
              <a:pPr/>
              <a:t>17</a:t>
            </a:fld>
            <a:endParaRPr lang="en-US" dirty="0"/>
          </a:p>
        </p:txBody>
      </p:sp>
      <p:sp>
        <p:nvSpPr>
          <p:cNvPr id="13" name="Content Placeholder 12">
            <a:extLst>
              <a:ext uri="{FF2B5EF4-FFF2-40B4-BE49-F238E27FC236}">
                <a16:creationId xmlns:a16="http://schemas.microsoft.com/office/drawing/2014/main" id="{55098612-EA63-29B9-5A0A-D25C377DCE0D}"/>
              </a:ext>
            </a:extLst>
          </p:cNvPr>
          <p:cNvSpPr>
            <a:spLocks noGrp="1"/>
          </p:cNvSpPr>
          <p:nvPr>
            <p:ph sz="half" idx="2"/>
          </p:nvPr>
        </p:nvSpPr>
        <p:spPr>
          <a:xfrm>
            <a:off x="6096000" y="2304288"/>
            <a:ext cx="5065776" cy="3754680"/>
          </a:xfrm>
        </p:spPr>
        <p:txBody>
          <a:bodyPr>
            <a:normAutofit/>
          </a:bodyPr>
          <a:lstStyle/>
          <a:p>
            <a:r>
              <a:rPr lang="en-GB" dirty="0"/>
              <a:t>We value greatly the relationships we have with our families, and this doesn’t change in pre-school. We hold lots of curricular activities that you are invited to join in with including Forest schools, stay and plays and much more.</a:t>
            </a:r>
          </a:p>
          <a:p>
            <a:endParaRPr lang="en-GB" dirty="0"/>
          </a:p>
          <a:p>
            <a:r>
              <a:rPr lang="en-GB" dirty="0"/>
              <a:t>Equally we value and support your input in your child’s journey at Sunnybank, so any ideas you may have are appreciated and welcomed.</a:t>
            </a:r>
          </a:p>
          <a:p>
            <a:endParaRPr lang="en-GB" dirty="0"/>
          </a:p>
          <a:p>
            <a:r>
              <a:rPr lang="en-GB" dirty="0"/>
              <a:t>Please keep an eye out for information on these events on monthly newsletters and join us where you can!</a:t>
            </a:r>
          </a:p>
        </p:txBody>
      </p:sp>
    </p:spTree>
    <p:extLst>
      <p:ext uri="{BB962C8B-B14F-4D97-AF65-F5344CB8AC3E}">
        <p14:creationId xmlns:p14="http://schemas.microsoft.com/office/powerpoint/2010/main" val="2985610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F4D5B-3E14-1349-3E16-232AA74EEBAF}"/>
              </a:ext>
            </a:extLst>
          </p:cNvPr>
          <p:cNvSpPr>
            <a:spLocks noGrp="1"/>
          </p:cNvSpPr>
          <p:nvPr>
            <p:ph type="title"/>
          </p:nvPr>
        </p:nvSpPr>
        <p:spPr/>
        <p:txBody>
          <a:bodyPr/>
          <a:lstStyle/>
          <a:p>
            <a:r>
              <a:rPr lang="en-US" dirty="0">
                <a:solidFill>
                  <a:schemeClr val="accent3"/>
                </a:solidFill>
                <a:latin typeface="Baskerville Old Face" panose="02020602080505020303" pitchFamily="18" charset="77"/>
                <a:ea typeface="Baskerville" panose="02020502070401020303" pitchFamily="18" charset="0"/>
              </a:rPr>
              <a:t>Useful Resources</a:t>
            </a:r>
            <a:endParaRPr lang="en-US" dirty="0"/>
          </a:p>
        </p:txBody>
      </p:sp>
      <p:sp>
        <p:nvSpPr>
          <p:cNvPr id="4" name="Content Placeholder 3">
            <a:extLst>
              <a:ext uri="{FF2B5EF4-FFF2-40B4-BE49-F238E27FC236}">
                <a16:creationId xmlns:a16="http://schemas.microsoft.com/office/drawing/2014/main" id="{E336DC79-3EA6-7325-3D0B-C041B850142A}"/>
              </a:ext>
            </a:extLst>
          </p:cNvPr>
          <p:cNvSpPr>
            <a:spLocks noGrp="1"/>
          </p:cNvSpPr>
          <p:nvPr>
            <p:ph sz="half" idx="2"/>
          </p:nvPr>
        </p:nvSpPr>
        <p:spPr>
          <a:xfrm>
            <a:off x="1124712" y="1905712"/>
            <a:ext cx="3200400" cy="4044265"/>
          </a:xfrm>
        </p:spPr>
        <p:txBody>
          <a:bodyPr/>
          <a:lstStyle/>
          <a:p>
            <a:r>
              <a:rPr lang="en-US" sz="1600" dirty="0">
                <a:solidFill>
                  <a:schemeClr val="accent3"/>
                </a:solidFill>
                <a:latin typeface="Gill Sans Nova Light" panose="020B0302020104020203" pitchFamily="34" charset="0"/>
                <a:ea typeface="+mn-lt"/>
                <a:cs typeface="Gill Sans Light" panose="020B0302020104020203" pitchFamily="34" charset="-79"/>
                <a:hlinkClick r:id="rId2"/>
              </a:rPr>
              <a:t>https://www.bbc.co.uk/tiny-happy-people</a:t>
            </a:r>
            <a:endParaRPr lang="en-US" sz="1600" dirty="0">
              <a:solidFill>
                <a:schemeClr val="accent3"/>
              </a:solidFill>
              <a:latin typeface="Gill Sans Nova Light" panose="020B0302020104020203" pitchFamily="34" charset="0"/>
              <a:ea typeface="+mn-lt"/>
              <a:cs typeface="Gill Sans Light" panose="020B0302020104020203" pitchFamily="34" charset="-79"/>
            </a:endParaRPr>
          </a:p>
          <a:p>
            <a:endParaRPr lang="en-US" dirty="0">
              <a:latin typeface="Gill Sans Nova Light" panose="020B0302020104020203" pitchFamily="34" charset="0"/>
              <a:ea typeface="+mn-lt"/>
              <a:cs typeface="Gill Sans Light" panose="020B0302020104020203" pitchFamily="34" charset="-79"/>
            </a:endParaRPr>
          </a:p>
          <a:p>
            <a:r>
              <a:rPr lang="en-US" sz="1600" dirty="0">
                <a:solidFill>
                  <a:schemeClr val="accent3"/>
                </a:solidFill>
                <a:latin typeface="Gill Sans Nova Light" panose="020B0302020104020203" pitchFamily="34" charset="0"/>
                <a:ea typeface="+mn-lt"/>
                <a:cs typeface="Gill Sans Light" panose="020B0302020104020203" pitchFamily="34" charset="-79"/>
                <a:hlinkClick r:id="rId3"/>
              </a:rPr>
              <a:t>https://hungrylittleminds.campaign.gov.uk/</a:t>
            </a:r>
            <a:endParaRPr lang="en-US" sz="1600" dirty="0">
              <a:solidFill>
                <a:schemeClr val="accent3"/>
              </a:solidFill>
              <a:latin typeface="Gill Sans Nova Light" panose="020B0302020104020203" pitchFamily="34" charset="0"/>
              <a:ea typeface="+mn-lt"/>
              <a:cs typeface="Gill Sans Light" panose="020B0302020104020203" pitchFamily="34" charset="-79"/>
            </a:endParaRPr>
          </a:p>
          <a:p>
            <a:endParaRPr lang="en-US" dirty="0">
              <a:latin typeface="Gill Sans Nova Light" panose="020B0302020104020203" pitchFamily="34" charset="0"/>
              <a:ea typeface="+mn-lt"/>
              <a:cs typeface="Gill Sans Light" panose="020B0302020104020203" pitchFamily="34" charset="-79"/>
            </a:endParaRPr>
          </a:p>
          <a:p>
            <a:r>
              <a:rPr lang="en-US" sz="1600" dirty="0">
                <a:solidFill>
                  <a:schemeClr val="accent3"/>
                </a:solidFill>
                <a:latin typeface="Gill Sans Nova Light" panose="020B0302020104020203" pitchFamily="34" charset="0"/>
                <a:ea typeface="+mn-lt"/>
                <a:cs typeface="Gill Sans Light" panose="020B0302020104020203" pitchFamily="34" charset="-79"/>
                <a:hlinkClick r:id="rId4"/>
              </a:rPr>
              <a:t>https://www.twinkl.co.uk/</a:t>
            </a:r>
            <a:endParaRPr lang="en-US" sz="1600" dirty="0">
              <a:solidFill>
                <a:schemeClr val="accent3"/>
              </a:solidFill>
              <a:latin typeface="Gill Sans Nova Light" panose="020B0302020104020203" pitchFamily="34" charset="0"/>
              <a:ea typeface="+mn-lt"/>
              <a:cs typeface="Gill Sans Light" panose="020B0302020104020203" pitchFamily="34" charset="-79"/>
            </a:endParaRPr>
          </a:p>
          <a:p>
            <a:endParaRPr lang="en-US" dirty="0">
              <a:latin typeface="Gill Sans Nova Light" panose="020B0302020104020203" pitchFamily="34" charset="0"/>
              <a:ea typeface="+mn-lt"/>
              <a:cs typeface="Gill Sans Light" panose="020B0302020104020203" pitchFamily="34" charset="-79"/>
            </a:endParaRPr>
          </a:p>
          <a:p>
            <a:r>
              <a:rPr lang="en-US" sz="1600" dirty="0">
                <a:solidFill>
                  <a:schemeClr val="accent3"/>
                </a:solidFill>
                <a:latin typeface="Gill Sans Nova Light" panose="020B0302020104020203" pitchFamily="34" charset="0"/>
                <a:ea typeface="+mn-lt"/>
                <a:cs typeface="Gill Sans Light" panose="020B0302020104020203" pitchFamily="34" charset="-79"/>
                <a:hlinkClick r:id="rId5"/>
              </a:rPr>
              <a:t>https://www.derbyshire.gov.uk/leisure/libraries/find-your-local-library/chesterfield-library.aspx</a:t>
            </a:r>
            <a:endParaRPr lang="en-US" sz="1600" dirty="0">
              <a:solidFill>
                <a:schemeClr val="accent3"/>
              </a:solidFill>
              <a:latin typeface="Gill Sans Nova Light" panose="020B0302020104020203" pitchFamily="34" charset="0"/>
              <a:ea typeface="+mn-lt"/>
              <a:cs typeface="Gill Sans Light" panose="020B0302020104020203" pitchFamily="34" charset="-79"/>
            </a:endParaRPr>
          </a:p>
          <a:p>
            <a:endParaRPr lang="en-US" sz="1600" dirty="0">
              <a:solidFill>
                <a:schemeClr val="accent3"/>
              </a:solidFill>
              <a:latin typeface="Gill Sans Nova Light" panose="020B0302020104020203" pitchFamily="34" charset="0"/>
              <a:ea typeface="+mn-lt"/>
              <a:cs typeface="Gill Sans Light" panose="020B0302020104020203" pitchFamily="34" charset="-79"/>
            </a:endParaRPr>
          </a:p>
        </p:txBody>
      </p:sp>
      <p:sp>
        <p:nvSpPr>
          <p:cNvPr id="10" name="Content Placeholder 9">
            <a:extLst>
              <a:ext uri="{FF2B5EF4-FFF2-40B4-BE49-F238E27FC236}">
                <a16:creationId xmlns:a16="http://schemas.microsoft.com/office/drawing/2014/main" id="{6E802B29-40B6-000C-8EDD-903910D08A61}"/>
              </a:ext>
            </a:extLst>
          </p:cNvPr>
          <p:cNvSpPr>
            <a:spLocks noGrp="1"/>
          </p:cNvSpPr>
          <p:nvPr>
            <p:ph sz="quarter" idx="14"/>
          </p:nvPr>
        </p:nvSpPr>
        <p:spPr>
          <a:xfrm>
            <a:off x="7909560" y="1905712"/>
            <a:ext cx="3200400" cy="4044265"/>
          </a:xfrm>
        </p:spPr>
        <p:txBody>
          <a:bodyPr/>
          <a:lstStyle/>
          <a:p>
            <a:r>
              <a:rPr lang="en-US" sz="1600" dirty="0">
                <a:solidFill>
                  <a:schemeClr val="accent3"/>
                </a:solidFill>
                <a:latin typeface="Gill Sans Nova Light" panose="020B0302020104020203" pitchFamily="34" charset="0"/>
                <a:cs typeface="Gill Sans Light" panose="020B0302020104020203" pitchFamily="34" charset="-79"/>
                <a:hlinkClick r:id="rId6"/>
              </a:rPr>
              <a:t>https://foundationyears.org.uk/files/2015/03/4Children_ParentsGuide_2015_WEB.pdf</a:t>
            </a:r>
            <a:endParaRPr lang="en-US" sz="1600" dirty="0">
              <a:solidFill>
                <a:schemeClr val="accent3"/>
              </a:solidFill>
              <a:latin typeface="Gill Sans Nova Light" panose="020B0302020104020203" pitchFamily="34" charset="0"/>
              <a:cs typeface="Gill Sans Light" panose="020B0302020104020203" pitchFamily="34" charset="-79"/>
            </a:endParaRPr>
          </a:p>
          <a:p>
            <a:endParaRPr lang="en-US" dirty="0">
              <a:latin typeface="Gill Sans Nova Light" panose="020B0302020104020203" pitchFamily="34" charset="0"/>
              <a:cs typeface="Gill Sans Light" panose="020B0302020104020203" pitchFamily="34" charset="-79"/>
            </a:endParaRPr>
          </a:p>
          <a:p>
            <a:r>
              <a:rPr lang="en-US" sz="1600" dirty="0">
                <a:solidFill>
                  <a:schemeClr val="accent3"/>
                </a:solidFill>
                <a:latin typeface="Gill Sans Nova Light" panose="020B0302020104020203" pitchFamily="34" charset="0"/>
                <a:cs typeface="Gill Sans Light" panose="020B0302020104020203" pitchFamily="34" charset="-79"/>
                <a:hlinkClick r:id="rId7"/>
              </a:rPr>
              <a:t>https://www.localoffer.derbyshire.gov.uk/home.aspx</a:t>
            </a:r>
            <a:endParaRPr lang="en-US" sz="1600" dirty="0">
              <a:solidFill>
                <a:schemeClr val="accent3"/>
              </a:solidFill>
              <a:latin typeface="Gill Sans Nova Light" panose="020B0302020104020203" pitchFamily="34" charset="0"/>
              <a:cs typeface="Gill Sans Light" panose="020B0302020104020203" pitchFamily="34" charset="-79"/>
            </a:endParaRPr>
          </a:p>
          <a:p>
            <a:endParaRPr lang="en-US" dirty="0">
              <a:latin typeface="Gill Sans Nova Light" panose="020B0302020104020203" pitchFamily="34" charset="0"/>
              <a:cs typeface="Gill Sans Light" panose="020B0302020104020203" pitchFamily="34" charset="-79"/>
            </a:endParaRPr>
          </a:p>
          <a:p>
            <a:r>
              <a:rPr lang="en-US" sz="1600" dirty="0">
                <a:solidFill>
                  <a:schemeClr val="accent3"/>
                </a:solidFill>
                <a:latin typeface="Gill Sans Nova Light" panose="020B0302020104020203" pitchFamily="34" charset="0"/>
                <a:cs typeface="Gill Sans Light" panose="020B0302020104020203" pitchFamily="34" charset="-79"/>
                <a:hlinkClick r:id="rId8"/>
              </a:rPr>
              <a:t>https://abcdoes.com/</a:t>
            </a:r>
            <a:endParaRPr lang="en-US" sz="1600" dirty="0">
              <a:solidFill>
                <a:schemeClr val="accent3"/>
              </a:solidFill>
              <a:latin typeface="Gill Sans Nova Light" panose="020B0302020104020203" pitchFamily="34" charset="0"/>
              <a:cs typeface="Gill Sans Light" panose="020B0302020104020203" pitchFamily="34" charset="-79"/>
            </a:endParaRPr>
          </a:p>
          <a:p>
            <a:endParaRPr lang="en-US" dirty="0">
              <a:latin typeface="Gill Sans Nova Light" panose="020B0302020104020203" pitchFamily="34" charset="0"/>
              <a:cs typeface="Gill Sans Light" panose="020B0302020104020203" pitchFamily="34" charset="-79"/>
            </a:endParaRPr>
          </a:p>
          <a:p>
            <a:r>
              <a:rPr lang="en-US" sz="1600" dirty="0">
                <a:solidFill>
                  <a:schemeClr val="accent3"/>
                </a:solidFill>
                <a:latin typeface="Gill Sans Nova Light" panose="020B0302020104020203" pitchFamily="34" charset="0"/>
                <a:cs typeface="Gill Sans Light" panose="020B0302020104020203" pitchFamily="34" charset="-79"/>
                <a:hlinkClick r:id="rId9"/>
              </a:rPr>
              <a:t>https://www.gov.uk/government/publications/development-matters--2</a:t>
            </a:r>
            <a:endParaRPr lang="en-US" sz="1600" dirty="0">
              <a:solidFill>
                <a:schemeClr val="accent3"/>
              </a:solidFill>
              <a:latin typeface="Gill Sans Nova Light" panose="020B0302020104020203" pitchFamily="34" charset="0"/>
              <a:cs typeface="Gill Sans Light" panose="020B0302020104020203" pitchFamily="34" charset="-79"/>
            </a:endParaRPr>
          </a:p>
          <a:p>
            <a:endParaRPr lang="en-US" sz="1600" dirty="0">
              <a:solidFill>
                <a:schemeClr val="accent3"/>
              </a:solidFill>
              <a:latin typeface="Gill Sans Nova Light" panose="020B0302020104020203" pitchFamily="34" charset="0"/>
              <a:cs typeface="Gill Sans Light" panose="020B0302020104020203" pitchFamily="34" charset="-79"/>
            </a:endParaRPr>
          </a:p>
        </p:txBody>
      </p:sp>
      <p:sp>
        <p:nvSpPr>
          <p:cNvPr id="8" name="Slide Number Placeholder 7">
            <a:extLst>
              <a:ext uri="{FF2B5EF4-FFF2-40B4-BE49-F238E27FC236}">
                <a16:creationId xmlns:a16="http://schemas.microsoft.com/office/drawing/2014/main" id="{7130094C-EC6A-E6F3-2E57-202E962AAC87}"/>
              </a:ext>
            </a:extLst>
          </p:cNvPr>
          <p:cNvSpPr>
            <a:spLocks noGrp="1"/>
          </p:cNvSpPr>
          <p:nvPr>
            <p:ph type="sldNum" sz="quarter" idx="12"/>
          </p:nvPr>
        </p:nvSpPr>
        <p:spPr/>
        <p:txBody>
          <a:bodyPr/>
          <a:lstStyle/>
          <a:p>
            <a:fld id="{294A09A9-5501-47C1-A89A-A340965A2BE2}" type="slidenum">
              <a:rPr lang="en-US" smtClean="0"/>
              <a:t>18</a:t>
            </a:fld>
            <a:endParaRPr lang="en-US" dirty="0"/>
          </a:p>
        </p:txBody>
      </p:sp>
      <p:pic>
        <p:nvPicPr>
          <p:cNvPr id="11" name="Picture 10">
            <a:extLst>
              <a:ext uri="{FF2B5EF4-FFF2-40B4-BE49-F238E27FC236}">
                <a16:creationId xmlns:a16="http://schemas.microsoft.com/office/drawing/2014/main" id="{5CA05390-A595-8F97-A4C6-37DC92100E71}"/>
              </a:ext>
            </a:extLst>
          </p:cNvPr>
          <p:cNvPicPr>
            <a:picLocks noChangeAspect="1"/>
          </p:cNvPicPr>
          <p:nvPr/>
        </p:nvPicPr>
        <p:blipFill rotWithShape="1">
          <a:blip r:embed="rId10"/>
          <a:srcRect b="11021"/>
          <a:stretch/>
        </p:blipFill>
        <p:spPr>
          <a:xfrm>
            <a:off x="5057167" y="3429000"/>
            <a:ext cx="2143125" cy="1906914"/>
          </a:xfrm>
          <a:prstGeom prst="rect">
            <a:avLst/>
          </a:prstGeom>
        </p:spPr>
      </p:pic>
    </p:spTree>
    <p:extLst>
      <p:ext uri="{BB962C8B-B14F-4D97-AF65-F5344CB8AC3E}">
        <p14:creationId xmlns:p14="http://schemas.microsoft.com/office/powerpoint/2010/main" val="2068121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EB5DC-8C2B-5750-6E12-9A35C0FFBA00}"/>
              </a:ext>
            </a:extLst>
          </p:cNvPr>
          <p:cNvSpPr>
            <a:spLocks noGrp="1"/>
          </p:cNvSpPr>
          <p:nvPr>
            <p:ph type="title"/>
          </p:nvPr>
        </p:nvSpPr>
        <p:spPr/>
        <p:txBody>
          <a:bodyPr/>
          <a:lstStyle/>
          <a:p>
            <a:r>
              <a:rPr lang="en-US" dirty="0"/>
              <a:t>Thank you</a:t>
            </a:r>
          </a:p>
        </p:txBody>
      </p:sp>
      <p:sp>
        <p:nvSpPr>
          <p:cNvPr id="5" name="Content Placeholder 4">
            <a:extLst>
              <a:ext uri="{FF2B5EF4-FFF2-40B4-BE49-F238E27FC236}">
                <a16:creationId xmlns:a16="http://schemas.microsoft.com/office/drawing/2014/main" id="{AAF5CF3F-E5EF-5769-3F83-24ADB4412BBF}"/>
              </a:ext>
            </a:extLst>
          </p:cNvPr>
          <p:cNvSpPr>
            <a:spLocks noGrp="1"/>
          </p:cNvSpPr>
          <p:nvPr>
            <p:ph idx="1"/>
          </p:nvPr>
        </p:nvSpPr>
        <p:spPr>
          <a:xfrm>
            <a:off x="7010401" y="2011680"/>
            <a:ext cx="5047716" cy="2843784"/>
          </a:xfrm>
        </p:spPr>
        <p:txBody>
          <a:bodyPr>
            <a:normAutofit/>
          </a:bodyPr>
          <a:lstStyle/>
          <a:p>
            <a:pPr algn="ctr"/>
            <a:r>
              <a:rPr lang="en-US" dirty="0"/>
              <a:t>SUNNYBANK NURSERY</a:t>
            </a:r>
          </a:p>
          <a:p>
            <a:pPr algn="ctr"/>
            <a:r>
              <a:rPr lang="en-US" dirty="0"/>
              <a:t>07704884344</a:t>
            </a:r>
          </a:p>
          <a:p>
            <a:pPr algn="ctr"/>
            <a:r>
              <a:rPr lang="en-US" sz="2000" dirty="0"/>
              <a:t>Officeteam.sunnybankdaynursery@gmail.com</a:t>
            </a:r>
          </a:p>
        </p:txBody>
      </p:sp>
    </p:spTree>
    <p:extLst>
      <p:ext uri="{BB962C8B-B14F-4D97-AF65-F5344CB8AC3E}">
        <p14:creationId xmlns:p14="http://schemas.microsoft.com/office/powerpoint/2010/main" val="2790251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CA828D2-84C0-E6C7-1496-7F9DB0BC0B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4A7DE0-89B2-CC34-CD33-E5E56C5D7415}"/>
              </a:ext>
            </a:extLst>
          </p:cNvPr>
          <p:cNvSpPr>
            <a:spLocks noGrp="1"/>
          </p:cNvSpPr>
          <p:nvPr>
            <p:ph type="title"/>
          </p:nvPr>
        </p:nvSpPr>
        <p:spPr>
          <a:xfrm>
            <a:off x="7043930" y="100584"/>
            <a:ext cx="4888990" cy="1325880"/>
          </a:xfrm>
        </p:spPr>
        <p:txBody>
          <a:bodyPr>
            <a:normAutofit/>
          </a:bodyPr>
          <a:lstStyle/>
          <a:p>
            <a:r>
              <a:rPr lang="en-US" dirty="0">
                <a:solidFill>
                  <a:schemeClr val="accent3"/>
                </a:solidFill>
                <a:latin typeface="Baskerville Old Face" panose="02020602080505020303" pitchFamily="18" charset="77"/>
                <a:cs typeface="Calibri Light"/>
              </a:rPr>
              <a:t>Management Team</a:t>
            </a:r>
            <a:endParaRPr lang="en-US" dirty="0">
              <a:solidFill>
                <a:schemeClr val="accent3"/>
              </a:solidFill>
              <a:latin typeface="Baskerville Old Face" panose="02020602080505020303" pitchFamily="18" charset="77"/>
            </a:endParaRPr>
          </a:p>
        </p:txBody>
      </p:sp>
      <p:sp>
        <p:nvSpPr>
          <p:cNvPr id="4" name="Text Placeholder 3">
            <a:extLst>
              <a:ext uri="{FF2B5EF4-FFF2-40B4-BE49-F238E27FC236}">
                <a16:creationId xmlns:a16="http://schemas.microsoft.com/office/drawing/2014/main" id="{83D07572-35D1-588A-88B8-923275831550}"/>
              </a:ext>
            </a:extLst>
          </p:cNvPr>
          <p:cNvSpPr>
            <a:spLocks noGrp="1"/>
          </p:cNvSpPr>
          <p:nvPr>
            <p:ph type="body" sz="quarter" idx="13"/>
          </p:nvPr>
        </p:nvSpPr>
        <p:spPr/>
        <p:txBody>
          <a:bodyPr/>
          <a:lstStyle/>
          <a:p>
            <a:r>
              <a:rPr lang="en-US" dirty="0"/>
              <a:t>S</a:t>
            </a:r>
          </a:p>
        </p:txBody>
      </p:sp>
      <p:pic>
        <p:nvPicPr>
          <p:cNvPr id="10" name="Picture 9" descr="Floral leaf accent">
            <a:extLst>
              <a:ext uri="{FF2B5EF4-FFF2-40B4-BE49-F238E27FC236}">
                <a16:creationId xmlns:a16="http://schemas.microsoft.com/office/drawing/2014/main" id="{249CA76F-28BF-1016-1ECB-E745373634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Picture 1928" descr="Floral leaf accent">
            <a:extLst>
              <a:ext uri="{FF2B5EF4-FFF2-40B4-BE49-F238E27FC236}">
                <a16:creationId xmlns:a16="http://schemas.microsoft.com/office/drawing/2014/main" id="{D55D89BA-6A32-BA47-9950-47F350F031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3" name="Content Placeholder 2">
            <a:extLst>
              <a:ext uri="{FF2B5EF4-FFF2-40B4-BE49-F238E27FC236}">
                <a16:creationId xmlns:a16="http://schemas.microsoft.com/office/drawing/2014/main" id="{B4233F82-BD91-BC35-4BAC-85F95A64239C}"/>
              </a:ext>
            </a:extLst>
          </p:cNvPr>
          <p:cNvSpPr>
            <a:spLocks noGrp="1"/>
          </p:cNvSpPr>
          <p:nvPr>
            <p:ph sz="quarter" idx="4"/>
          </p:nvPr>
        </p:nvSpPr>
        <p:spPr>
          <a:xfrm>
            <a:off x="7171019" y="1362456"/>
            <a:ext cx="4634812" cy="4306824"/>
          </a:xfrm>
        </p:spPr>
        <p:txBody>
          <a:bodyPr vert="horz" lIns="91440" tIns="45720" rIns="91440" bIns="45720" rtlCol="0" anchor="t">
            <a:normAutofit/>
          </a:bodyPr>
          <a:lstStyle/>
          <a:p>
            <a:pPr marL="0" indent="0">
              <a:lnSpc>
                <a:spcPct val="150000"/>
              </a:lnSpc>
              <a:buNone/>
            </a:pPr>
            <a:r>
              <a:rPr lang="en-US" sz="1800" dirty="0">
                <a:latin typeface="Gill Sans Nova Light" panose="020B0302020104020203" pitchFamily="34" charset="0"/>
                <a:cs typeface="Gill Sans Light" panose="020B0302020104020203" pitchFamily="34" charset="-79"/>
              </a:rPr>
              <a:t>Christine – Manager</a:t>
            </a:r>
          </a:p>
          <a:p>
            <a:pPr marL="0" indent="0">
              <a:lnSpc>
                <a:spcPct val="150000"/>
              </a:lnSpc>
              <a:buNone/>
            </a:pPr>
            <a:endParaRPr lang="en-US" dirty="0">
              <a:latin typeface="Gill Sans Nova Light" panose="020B0302020104020203" pitchFamily="34" charset="0"/>
              <a:cs typeface="Gill Sans Light" panose="020B0302020104020203" pitchFamily="34" charset="-79"/>
            </a:endParaRPr>
          </a:p>
          <a:p>
            <a:pPr marL="0" indent="0">
              <a:lnSpc>
                <a:spcPct val="150000"/>
              </a:lnSpc>
              <a:buNone/>
            </a:pPr>
            <a:r>
              <a:rPr lang="en-US" sz="1800" dirty="0">
                <a:solidFill>
                  <a:schemeClr val="accent3"/>
                </a:solidFill>
                <a:latin typeface="Gill Sans Nova Light" panose="020B0302020104020203" pitchFamily="34" charset="0"/>
                <a:cs typeface="Gill Sans Light" panose="020B0302020104020203" pitchFamily="34" charset="-79"/>
              </a:rPr>
              <a:t>Gemma – Under 3’s Deputy Manager</a:t>
            </a:r>
          </a:p>
          <a:p>
            <a:pPr marL="0" indent="0">
              <a:lnSpc>
                <a:spcPct val="150000"/>
              </a:lnSpc>
              <a:buNone/>
            </a:pPr>
            <a:endParaRPr lang="en-US" dirty="0">
              <a:latin typeface="Gill Sans Nova Light" panose="020B0302020104020203" pitchFamily="34" charset="0"/>
              <a:cs typeface="Gill Sans Light" panose="020B0302020104020203" pitchFamily="34" charset="-79"/>
            </a:endParaRPr>
          </a:p>
          <a:p>
            <a:pPr marL="0" indent="0">
              <a:lnSpc>
                <a:spcPct val="150000"/>
              </a:lnSpc>
              <a:buNone/>
            </a:pPr>
            <a:r>
              <a:rPr lang="en-US" sz="1800" dirty="0">
                <a:latin typeface="Gill Sans Nova Light" panose="020B0302020104020203" pitchFamily="34" charset="0"/>
                <a:cs typeface="Gill Sans Light" panose="020B0302020104020203" pitchFamily="34" charset="-79"/>
              </a:rPr>
              <a:t>Iona – Over 3’s Deputy Manager</a:t>
            </a:r>
          </a:p>
          <a:p>
            <a:pPr marL="0" indent="0">
              <a:lnSpc>
                <a:spcPct val="150000"/>
              </a:lnSpc>
              <a:buNone/>
            </a:pPr>
            <a:endParaRPr lang="en-US" sz="1800" dirty="0">
              <a:solidFill>
                <a:schemeClr val="accent3"/>
              </a:solidFill>
              <a:latin typeface="Gill Sans Nova Light" panose="020B0302020104020203" pitchFamily="34" charset="0"/>
              <a:cs typeface="Gill Sans Light" panose="020B0302020104020203" pitchFamily="34" charset="-79"/>
            </a:endParaRPr>
          </a:p>
          <a:p>
            <a:pPr marL="0" indent="0">
              <a:lnSpc>
                <a:spcPct val="150000"/>
              </a:lnSpc>
              <a:buNone/>
            </a:pPr>
            <a:r>
              <a:rPr lang="en-US" sz="1800" dirty="0">
                <a:latin typeface="Gill Sans Nova Light" panose="020B0302020104020203" pitchFamily="34" charset="0"/>
                <a:cs typeface="Gill Sans Light" panose="020B0302020104020203" pitchFamily="34" charset="-79"/>
              </a:rPr>
              <a:t>Claire – Officer in Charge</a:t>
            </a:r>
            <a:endParaRPr lang="en-US" sz="1800" dirty="0">
              <a:solidFill>
                <a:schemeClr val="accent3"/>
              </a:solidFill>
              <a:latin typeface="Gill Sans Nova Light" panose="020B0302020104020203" pitchFamily="34" charset="0"/>
              <a:cs typeface="Gill Sans Light" panose="020B0302020104020203" pitchFamily="34" charset="-79"/>
            </a:endParaRPr>
          </a:p>
          <a:p>
            <a:endParaRPr lang="en-US" dirty="0">
              <a:solidFill>
                <a:schemeClr val="accent3"/>
              </a:solidFill>
              <a:latin typeface="Gill Sans Nova Light" panose="020B0302020104020203" pitchFamily="34" charset="0"/>
              <a:cs typeface="Calibri"/>
            </a:endParaRPr>
          </a:p>
        </p:txBody>
      </p:sp>
      <p:sp>
        <p:nvSpPr>
          <p:cNvPr id="6" name="Slide Number Placeholder 5">
            <a:extLst>
              <a:ext uri="{FF2B5EF4-FFF2-40B4-BE49-F238E27FC236}">
                <a16:creationId xmlns:a16="http://schemas.microsoft.com/office/drawing/2014/main" id="{8F389EEF-D30B-872E-7C5B-E0790D04FF1E}"/>
              </a:ext>
            </a:extLst>
          </p:cNvPr>
          <p:cNvSpPr>
            <a:spLocks noGrp="1"/>
          </p:cNvSpPr>
          <p:nvPr>
            <p:ph type="sldNum" sz="quarter" idx="12"/>
          </p:nvPr>
        </p:nvSpPr>
        <p:spPr/>
        <p:txBody>
          <a:bodyPr/>
          <a:lstStyle/>
          <a:p>
            <a:fld id="{294A09A9-5501-47C1-A89A-A340965A2BE2}" type="slidenum">
              <a:rPr lang="en-US" smtClean="0"/>
              <a:t>2</a:t>
            </a:fld>
            <a:endParaRPr lang="en-US" dirty="0"/>
          </a:p>
        </p:txBody>
      </p:sp>
      <p:pic>
        <p:nvPicPr>
          <p:cNvPr id="9" name="Picture 8">
            <a:extLst>
              <a:ext uri="{FF2B5EF4-FFF2-40B4-BE49-F238E27FC236}">
                <a16:creationId xmlns:a16="http://schemas.microsoft.com/office/drawing/2014/main" id="{72AAF4AB-5025-FB71-6B0C-5E2075B3D785}"/>
              </a:ext>
            </a:extLst>
          </p:cNvPr>
          <p:cNvPicPr>
            <a:picLocks noChangeAspect="1"/>
          </p:cNvPicPr>
          <p:nvPr/>
        </p:nvPicPr>
        <p:blipFill>
          <a:blip r:embed="rId5"/>
          <a:stretch>
            <a:fillRect/>
          </a:stretch>
        </p:blipFill>
        <p:spPr>
          <a:xfrm>
            <a:off x="10956085" y="3558566"/>
            <a:ext cx="849745" cy="1132993"/>
          </a:xfrm>
          <a:prstGeom prst="rect">
            <a:avLst/>
          </a:prstGeom>
        </p:spPr>
      </p:pic>
      <p:pic>
        <p:nvPicPr>
          <p:cNvPr id="7" name="Picture 6">
            <a:extLst>
              <a:ext uri="{FF2B5EF4-FFF2-40B4-BE49-F238E27FC236}">
                <a16:creationId xmlns:a16="http://schemas.microsoft.com/office/drawing/2014/main" id="{4BABD4AC-163A-D796-3B24-F530BC8840B6}"/>
              </a:ext>
            </a:extLst>
          </p:cNvPr>
          <p:cNvPicPr>
            <a:picLocks noChangeAspect="1"/>
          </p:cNvPicPr>
          <p:nvPr/>
        </p:nvPicPr>
        <p:blipFill>
          <a:blip r:embed="rId6"/>
          <a:srcRect t="5107" b="12964"/>
          <a:stretch>
            <a:fillRect/>
          </a:stretch>
        </p:blipFill>
        <p:spPr>
          <a:xfrm>
            <a:off x="10956086" y="1188720"/>
            <a:ext cx="849745" cy="1237561"/>
          </a:xfrm>
          <a:prstGeom prst="rect">
            <a:avLst/>
          </a:prstGeom>
        </p:spPr>
      </p:pic>
      <p:pic>
        <p:nvPicPr>
          <p:cNvPr id="11" name="Picture 10">
            <a:extLst>
              <a:ext uri="{FF2B5EF4-FFF2-40B4-BE49-F238E27FC236}">
                <a16:creationId xmlns:a16="http://schemas.microsoft.com/office/drawing/2014/main" id="{84DA2EE2-33AF-515C-AACC-6831437F169E}"/>
              </a:ext>
            </a:extLst>
          </p:cNvPr>
          <p:cNvPicPr>
            <a:picLocks noChangeAspect="1"/>
          </p:cNvPicPr>
          <p:nvPr/>
        </p:nvPicPr>
        <p:blipFill>
          <a:blip r:embed="rId7"/>
          <a:stretch>
            <a:fillRect/>
          </a:stretch>
        </p:blipFill>
        <p:spPr>
          <a:xfrm>
            <a:off x="10956086" y="2426281"/>
            <a:ext cx="849745" cy="1132285"/>
          </a:xfrm>
          <a:prstGeom prst="rect">
            <a:avLst/>
          </a:prstGeom>
        </p:spPr>
      </p:pic>
      <p:pic>
        <p:nvPicPr>
          <p:cNvPr id="13" name="Picture 12">
            <a:extLst>
              <a:ext uri="{FF2B5EF4-FFF2-40B4-BE49-F238E27FC236}">
                <a16:creationId xmlns:a16="http://schemas.microsoft.com/office/drawing/2014/main" id="{FC3CCC01-0C36-7E2C-D128-EAB37EDBD327}"/>
              </a:ext>
            </a:extLst>
          </p:cNvPr>
          <p:cNvPicPr>
            <a:picLocks noChangeAspect="1"/>
          </p:cNvPicPr>
          <p:nvPr/>
        </p:nvPicPr>
        <p:blipFill>
          <a:blip r:embed="rId8"/>
          <a:stretch>
            <a:fillRect/>
          </a:stretch>
        </p:blipFill>
        <p:spPr>
          <a:xfrm>
            <a:off x="10956084" y="4690851"/>
            <a:ext cx="849746" cy="1211012"/>
          </a:xfrm>
          <a:prstGeom prst="rect">
            <a:avLst/>
          </a:prstGeom>
        </p:spPr>
      </p:pic>
    </p:spTree>
    <p:extLst>
      <p:ext uri="{BB962C8B-B14F-4D97-AF65-F5344CB8AC3E}">
        <p14:creationId xmlns:p14="http://schemas.microsoft.com/office/powerpoint/2010/main" val="1969302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7043930" y="978408"/>
            <a:ext cx="4888990" cy="1325880"/>
          </a:xfrm>
        </p:spPr>
        <p:txBody>
          <a:bodyPr>
            <a:normAutofit/>
          </a:bodyPr>
          <a:lstStyle/>
          <a:p>
            <a:r>
              <a:rPr lang="en-US" dirty="0">
                <a:solidFill>
                  <a:schemeClr val="accent3"/>
                </a:solidFill>
                <a:latin typeface="Baskerville Old Face" panose="02020602080505020303" pitchFamily="18" charset="77"/>
                <a:cs typeface="Calibri Light"/>
              </a:rPr>
              <a:t>Staff Team - Babies</a:t>
            </a:r>
            <a:endParaRPr lang="en-US" dirty="0">
              <a:solidFill>
                <a:schemeClr val="accent3"/>
              </a:solidFill>
              <a:latin typeface="Baskerville Old Face" panose="02020602080505020303" pitchFamily="18" charset="77"/>
            </a:endParaRPr>
          </a:p>
        </p:txBody>
      </p:sp>
      <p:sp>
        <p:nvSpPr>
          <p:cNvPr id="4" name="Text Placeholder 3">
            <a:extLst>
              <a:ext uri="{FF2B5EF4-FFF2-40B4-BE49-F238E27FC236}">
                <a16:creationId xmlns:a16="http://schemas.microsoft.com/office/drawing/2014/main" id="{7090AC0D-F624-B281-1AB5-687E5F6B3291}"/>
              </a:ext>
            </a:extLst>
          </p:cNvPr>
          <p:cNvSpPr>
            <a:spLocks noGrp="1"/>
          </p:cNvSpPr>
          <p:nvPr>
            <p:ph type="body" sz="quarter" idx="13"/>
          </p:nvPr>
        </p:nvSpPr>
        <p:spPr/>
        <p:txBody>
          <a:bodyPr/>
          <a:lstStyle/>
          <a:p>
            <a:r>
              <a:rPr lang="en-US" dirty="0"/>
              <a:t>S</a:t>
            </a:r>
          </a:p>
        </p:txBody>
      </p:sp>
      <p:pic>
        <p:nvPicPr>
          <p:cNvPr id="10" name="Picture 9" descr="Floral leaf accent">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Picture 1928" descr="Floral leaf accent">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3" name="Content Placeholder 2">
            <a:extLst>
              <a:ext uri="{FF2B5EF4-FFF2-40B4-BE49-F238E27FC236}">
                <a16:creationId xmlns:a16="http://schemas.microsoft.com/office/drawing/2014/main" id="{22788C46-D0BC-4307-AE55-7601A139E7CB}"/>
              </a:ext>
            </a:extLst>
          </p:cNvPr>
          <p:cNvSpPr>
            <a:spLocks noGrp="1"/>
          </p:cNvSpPr>
          <p:nvPr>
            <p:ph sz="quarter" idx="4"/>
          </p:nvPr>
        </p:nvSpPr>
        <p:spPr>
          <a:xfrm>
            <a:off x="7316396" y="2905462"/>
            <a:ext cx="4634812" cy="4306824"/>
          </a:xfrm>
        </p:spPr>
        <p:txBody>
          <a:bodyPr vert="horz" lIns="91440" tIns="45720" rIns="91440" bIns="45720" rtlCol="0" anchor="t">
            <a:normAutofit/>
          </a:bodyPr>
          <a:lstStyle/>
          <a:p>
            <a:pPr marL="0" indent="0">
              <a:lnSpc>
                <a:spcPct val="150000"/>
              </a:lnSpc>
              <a:buNone/>
            </a:pPr>
            <a:r>
              <a:rPr lang="en-US" dirty="0">
                <a:latin typeface="Gill Sans Nova Light" panose="020B0302020104020203" pitchFamily="34" charset="0"/>
                <a:cs typeface="Gill Sans Light" panose="020B0302020104020203" pitchFamily="34" charset="-79"/>
              </a:rPr>
              <a:t>Jess</a:t>
            </a:r>
            <a:r>
              <a:rPr lang="en-US" sz="2400" dirty="0">
                <a:solidFill>
                  <a:schemeClr val="accent3"/>
                </a:solidFill>
                <a:latin typeface="Gill Sans Nova Light" panose="020B0302020104020203" pitchFamily="34" charset="0"/>
                <a:cs typeface="Gill Sans Light" panose="020B0302020104020203" pitchFamily="34" charset="-79"/>
              </a:rPr>
              <a:t> – Team Leader</a:t>
            </a:r>
            <a:endParaRPr lang="en-US" dirty="0">
              <a:latin typeface="Gill Sans Nova Light" panose="020B0302020104020203" pitchFamily="34" charset="0"/>
              <a:cs typeface="Gill Sans Light" panose="020B0302020104020203" pitchFamily="34" charset="-79"/>
            </a:endParaRPr>
          </a:p>
          <a:p>
            <a:pPr marL="0" indent="0">
              <a:lnSpc>
                <a:spcPct val="150000"/>
              </a:lnSpc>
              <a:buNone/>
            </a:pPr>
            <a:endParaRPr lang="en-US" dirty="0">
              <a:latin typeface="Gill Sans Nova Light" panose="020B0302020104020203" pitchFamily="34" charset="0"/>
              <a:cs typeface="Gill Sans Light" panose="020B0302020104020203" pitchFamily="34" charset="-79"/>
            </a:endParaRPr>
          </a:p>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Bethany – </a:t>
            </a:r>
            <a:r>
              <a:rPr lang="en-US" dirty="0">
                <a:latin typeface="Gill Sans Nova Light" panose="020B0302020104020203" pitchFamily="34" charset="0"/>
                <a:cs typeface="Gill Sans Light" panose="020B0302020104020203" pitchFamily="34" charset="-79"/>
              </a:rPr>
              <a:t>Practitioner</a:t>
            </a:r>
            <a:endParaRPr lang="en-US" sz="2400" dirty="0">
              <a:solidFill>
                <a:schemeClr val="accent3"/>
              </a:solidFill>
              <a:latin typeface="Gill Sans Nova Light" panose="020B0302020104020203" pitchFamily="34" charset="0"/>
              <a:cs typeface="Gill Sans Light" panose="020B0302020104020203" pitchFamily="34" charset="-79"/>
            </a:endParaRPr>
          </a:p>
          <a:p>
            <a:pPr marL="0" indent="0">
              <a:lnSpc>
                <a:spcPct val="150000"/>
              </a:lnSpc>
              <a:buNone/>
            </a:pPr>
            <a:endParaRPr lang="en-US" dirty="0">
              <a:latin typeface="Gill Sans Nova Light" panose="020B0302020104020203" pitchFamily="34" charset="0"/>
              <a:cs typeface="Gill Sans Light" panose="020B0302020104020203" pitchFamily="34" charset="-79"/>
            </a:endParaRPr>
          </a:p>
          <a:p>
            <a:pPr marL="0" indent="0">
              <a:lnSpc>
                <a:spcPct val="150000"/>
              </a:lnSpc>
              <a:buNone/>
            </a:pPr>
            <a:endParaRPr lang="en-US" sz="2400" dirty="0">
              <a:solidFill>
                <a:schemeClr val="accent3"/>
              </a:solidFill>
              <a:latin typeface="Gill Sans Nova Light" panose="020B0302020104020203" pitchFamily="34" charset="0"/>
              <a:cs typeface="Gill Sans Light" panose="020B0302020104020203" pitchFamily="34" charset="-79"/>
            </a:endParaRPr>
          </a:p>
          <a:p>
            <a:endParaRPr lang="en-US" dirty="0">
              <a:solidFill>
                <a:schemeClr val="accent3"/>
              </a:solidFill>
              <a:latin typeface="Gill Sans Nova Light" panose="020B0302020104020203" pitchFamily="34" charset="0"/>
              <a:cs typeface="Calibri"/>
            </a:endParaRPr>
          </a:p>
        </p:txBody>
      </p:sp>
      <p:sp>
        <p:nvSpPr>
          <p:cNvPr id="6" name="Slide Number Placeholder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a:lstStyle/>
          <a:p>
            <a:fld id="{294A09A9-5501-47C1-A89A-A340965A2BE2}" type="slidenum">
              <a:rPr lang="en-US" smtClean="0"/>
              <a:t>3</a:t>
            </a:fld>
            <a:endParaRPr lang="en-US" dirty="0"/>
          </a:p>
        </p:txBody>
      </p:sp>
      <p:pic>
        <p:nvPicPr>
          <p:cNvPr id="7" name="Picture 6">
            <a:extLst>
              <a:ext uri="{FF2B5EF4-FFF2-40B4-BE49-F238E27FC236}">
                <a16:creationId xmlns:a16="http://schemas.microsoft.com/office/drawing/2014/main" id="{C9403C43-1DC9-7F94-73A7-C81259B70049}"/>
              </a:ext>
            </a:extLst>
          </p:cNvPr>
          <p:cNvPicPr>
            <a:picLocks noChangeAspect="1"/>
          </p:cNvPicPr>
          <p:nvPr/>
        </p:nvPicPr>
        <p:blipFill>
          <a:blip r:embed="rId5"/>
          <a:stretch>
            <a:fillRect/>
          </a:stretch>
        </p:blipFill>
        <p:spPr>
          <a:xfrm>
            <a:off x="10621486" y="2642086"/>
            <a:ext cx="1060262" cy="1325880"/>
          </a:xfrm>
          <a:prstGeom prst="rect">
            <a:avLst/>
          </a:prstGeom>
        </p:spPr>
      </p:pic>
      <p:pic>
        <p:nvPicPr>
          <p:cNvPr id="11" name="Picture 10">
            <a:extLst>
              <a:ext uri="{FF2B5EF4-FFF2-40B4-BE49-F238E27FC236}">
                <a16:creationId xmlns:a16="http://schemas.microsoft.com/office/drawing/2014/main" id="{A106FDD2-FED6-51D3-60D7-A5048B06E6BA}"/>
              </a:ext>
            </a:extLst>
          </p:cNvPr>
          <p:cNvPicPr>
            <a:picLocks noChangeAspect="1"/>
          </p:cNvPicPr>
          <p:nvPr/>
        </p:nvPicPr>
        <p:blipFill>
          <a:blip r:embed="rId6"/>
          <a:stretch>
            <a:fillRect/>
          </a:stretch>
        </p:blipFill>
        <p:spPr>
          <a:xfrm>
            <a:off x="10621486" y="4162424"/>
            <a:ext cx="1060262" cy="1480587"/>
          </a:xfrm>
          <a:prstGeom prst="rect">
            <a:avLst/>
          </a:prstGeom>
        </p:spPr>
      </p:pic>
    </p:spTree>
    <p:extLst>
      <p:ext uri="{BB962C8B-B14F-4D97-AF65-F5344CB8AC3E}">
        <p14:creationId xmlns:p14="http://schemas.microsoft.com/office/powerpoint/2010/main" val="1859527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7C6DCF-761D-F753-6206-49B4FD31DC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455A44-AA23-5A0A-D52E-66D24E9E6461}"/>
              </a:ext>
            </a:extLst>
          </p:cNvPr>
          <p:cNvSpPr>
            <a:spLocks noGrp="1"/>
          </p:cNvSpPr>
          <p:nvPr>
            <p:ph type="title"/>
          </p:nvPr>
        </p:nvSpPr>
        <p:spPr>
          <a:xfrm>
            <a:off x="7043930" y="978408"/>
            <a:ext cx="4888990" cy="1325880"/>
          </a:xfrm>
        </p:spPr>
        <p:txBody>
          <a:bodyPr>
            <a:normAutofit/>
          </a:bodyPr>
          <a:lstStyle/>
          <a:p>
            <a:r>
              <a:rPr lang="en-US" dirty="0">
                <a:solidFill>
                  <a:schemeClr val="accent3"/>
                </a:solidFill>
                <a:latin typeface="Baskerville Old Face" panose="02020602080505020303" pitchFamily="18" charset="77"/>
                <a:cs typeface="Calibri Light"/>
              </a:rPr>
              <a:t>Staff Team - </a:t>
            </a:r>
            <a:r>
              <a:rPr lang="en-US" dirty="0">
                <a:latin typeface="Baskerville Old Face" panose="02020602080505020303" pitchFamily="18" charset="77"/>
                <a:cs typeface="Calibri Light"/>
              </a:rPr>
              <a:t>Minis</a:t>
            </a:r>
            <a:endParaRPr lang="en-US" dirty="0">
              <a:solidFill>
                <a:schemeClr val="accent3"/>
              </a:solidFill>
              <a:latin typeface="Baskerville Old Face" panose="02020602080505020303" pitchFamily="18" charset="77"/>
            </a:endParaRPr>
          </a:p>
        </p:txBody>
      </p:sp>
      <p:sp>
        <p:nvSpPr>
          <p:cNvPr id="4" name="Text Placeholder 3">
            <a:extLst>
              <a:ext uri="{FF2B5EF4-FFF2-40B4-BE49-F238E27FC236}">
                <a16:creationId xmlns:a16="http://schemas.microsoft.com/office/drawing/2014/main" id="{30B935BB-BFE4-FF52-D0E7-4EE23D466581}"/>
              </a:ext>
            </a:extLst>
          </p:cNvPr>
          <p:cNvSpPr>
            <a:spLocks noGrp="1"/>
          </p:cNvSpPr>
          <p:nvPr>
            <p:ph type="body" sz="quarter" idx="13"/>
          </p:nvPr>
        </p:nvSpPr>
        <p:spPr/>
        <p:txBody>
          <a:bodyPr/>
          <a:lstStyle/>
          <a:p>
            <a:r>
              <a:rPr lang="en-US" dirty="0"/>
              <a:t>S</a:t>
            </a:r>
          </a:p>
        </p:txBody>
      </p:sp>
      <p:pic>
        <p:nvPicPr>
          <p:cNvPr id="10" name="Picture 9" descr="Floral leaf accent">
            <a:extLst>
              <a:ext uri="{FF2B5EF4-FFF2-40B4-BE49-F238E27FC236}">
                <a16:creationId xmlns:a16="http://schemas.microsoft.com/office/drawing/2014/main" id="{F74CB10C-D18C-CA55-53CB-682DEED9B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Picture 1928" descr="Floral leaf accent">
            <a:extLst>
              <a:ext uri="{FF2B5EF4-FFF2-40B4-BE49-F238E27FC236}">
                <a16:creationId xmlns:a16="http://schemas.microsoft.com/office/drawing/2014/main" id="{C33FF4E7-9844-CFFF-7876-BB0237F5A9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3" name="Content Placeholder 2">
            <a:extLst>
              <a:ext uri="{FF2B5EF4-FFF2-40B4-BE49-F238E27FC236}">
                <a16:creationId xmlns:a16="http://schemas.microsoft.com/office/drawing/2014/main" id="{925A626B-D495-E4AF-FA56-8916D136A210}"/>
              </a:ext>
            </a:extLst>
          </p:cNvPr>
          <p:cNvSpPr>
            <a:spLocks noGrp="1"/>
          </p:cNvSpPr>
          <p:nvPr>
            <p:ph sz="quarter" idx="4"/>
          </p:nvPr>
        </p:nvSpPr>
        <p:spPr>
          <a:xfrm>
            <a:off x="7316396" y="2905462"/>
            <a:ext cx="4634812" cy="4306824"/>
          </a:xfrm>
        </p:spPr>
        <p:txBody>
          <a:bodyPr vert="horz" lIns="91440" tIns="45720" rIns="91440" bIns="45720" rtlCol="0" anchor="t">
            <a:normAutofit/>
          </a:bodyPr>
          <a:lstStyle/>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Claire – Team Leader</a:t>
            </a:r>
            <a:endParaRPr lang="en-US" dirty="0">
              <a:latin typeface="Gill Sans Nova Light" panose="020B0302020104020203" pitchFamily="34" charset="0"/>
              <a:cs typeface="Gill Sans Light" panose="020B0302020104020203" pitchFamily="34" charset="-79"/>
            </a:endParaRPr>
          </a:p>
          <a:p>
            <a:pPr marL="0" indent="0">
              <a:lnSpc>
                <a:spcPct val="150000"/>
              </a:lnSpc>
              <a:buNone/>
            </a:pPr>
            <a:endParaRPr lang="en-US" dirty="0">
              <a:latin typeface="Gill Sans Nova Light" panose="020B0302020104020203" pitchFamily="34" charset="0"/>
              <a:cs typeface="Gill Sans Light" panose="020B0302020104020203" pitchFamily="34" charset="-79"/>
            </a:endParaRPr>
          </a:p>
          <a:p>
            <a:pPr marL="0" indent="0">
              <a:lnSpc>
                <a:spcPct val="150000"/>
              </a:lnSpc>
              <a:buNone/>
            </a:pPr>
            <a:r>
              <a:rPr lang="en-US" dirty="0">
                <a:latin typeface="Gill Sans Nova Light" panose="020B0302020104020203" pitchFamily="34" charset="0"/>
                <a:cs typeface="Gill Sans Light" panose="020B0302020104020203" pitchFamily="34" charset="-79"/>
              </a:rPr>
              <a:t>Hollie</a:t>
            </a:r>
            <a:r>
              <a:rPr lang="en-US" sz="2400" dirty="0">
                <a:solidFill>
                  <a:schemeClr val="accent3"/>
                </a:solidFill>
                <a:latin typeface="Gill Sans Nova Light" panose="020B0302020104020203" pitchFamily="34" charset="0"/>
                <a:cs typeface="Gill Sans Light" panose="020B0302020104020203" pitchFamily="34" charset="-79"/>
              </a:rPr>
              <a:t> – </a:t>
            </a:r>
            <a:r>
              <a:rPr lang="en-US" dirty="0">
                <a:latin typeface="Gill Sans Nova Light" panose="020B0302020104020203" pitchFamily="34" charset="0"/>
                <a:cs typeface="Gill Sans Light" panose="020B0302020104020203" pitchFamily="34" charset="-79"/>
              </a:rPr>
              <a:t>Practitioner</a:t>
            </a:r>
            <a:endParaRPr lang="en-US" sz="2400" dirty="0">
              <a:solidFill>
                <a:schemeClr val="accent3"/>
              </a:solidFill>
              <a:latin typeface="Gill Sans Nova Light" panose="020B0302020104020203" pitchFamily="34" charset="0"/>
              <a:cs typeface="Gill Sans Light" panose="020B0302020104020203" pitchFamily="34" charset="-79"/>
            </a:endParaRPr>
          </a:p>
          <a:p>
            <a:pPr marL="0" indent="0">
              <a:lnSpc>
                <a:spcPct val="150000"/>
              </a:lnSpc>
              <a:buNone/>
            </a:pPr>
            <a:endParaRPr lang="en-US" dirty="0">
              <a:latin typeface="Gill Sans Nova Light" panose="020B0302020104020203" pitchFamily="34" charset="0"/>
              <a:cs typeface="Gill Sans Light" panose="020B0302020104020203" pitchFamily="34" charset="-79"/>
            </a:endParaRPr>
          </a:p>
          <a:p>
            <a:pPr marL="0" indent="0">
              <a:lnSpc>
                <a:spcPct val="150000"/>
              </a:lnSpc>
              <a:buNone/>
            </a:pPr>
            <a:endParaRPr lang="en-US" sz="2400" dirty="0">
              <a:solidFill>
                <a:schemeClr val="accent3"/>
              </a:solidFill>
              <a:latin typeface="Gill Sans Nova Light" panose="020B0302020104020203" pitchFamily="34" charset="0"/>
              <a:cs typeface="Gill Sans Light" panose="020B0302020104020203" pitchFamily="34" charset="-79"/>
            </a:endParaRPr>
          </a:p>
          <a:p>
            <a:endParaRPr lang="en-US" dirty="0">
              <a:solidFill>
                <a:schemeClr val="accent3"/>
              </a:solidFill>
              <a:latin typeface="Gill Sans Nova Light" panose="020B0302020104020203" pitchFamily="34" charset="0"/>
              <a:cs typeface="Calibri"/>
            </a:endParaRPr>
          </a:p>
        </p:txBody>
      </p:sp>
      <p:sp>
        <p:nvSpPr>
          <p:cNvPr id="6" name="Slide Number Placeholder 5">
            <a:extLst>
              <a:ext uri="{FF2B5EF4-FFF2-40B4-BE49-F238E27FC236}">
                <a16:creationId xmlns:a16="http://schemas.microsoft.com/office/drawing/2014/main" id="{B6647A55-646F-0D5B-D599-85FC86CEE6F5}"/>
              </a:ext>
            </a:extLst>
          </p:cNvPr>
          <p:cNvSpPr>
            <a:spLocks noGrp="1"/>
          </p:cNvSpPr>
          <p:nvPr>
            <p:ph type="sldNum" sz="quarter" idx="12"/>
          </p:nvPr>
        </p:nvSpPr>
        <p:spPr/>
        <p:txBody>
          <a:bodyPr/>
          <a:lstStyle/>
          <a:p>
            <a:fld id="{294A09A9-5501-47C1-A89A-A340965A2BE2}" type="slidenum">
              <a:rPr lang="en-US" smtClean="0"/>
              <a:t>4</a:t>
            </a:fld>
            <a:endParaRPr lang="en-US" dirty="0"/>
          </a:p>
        </p:txBody>
      </p:sp>
      <p:pic>
        <p:nvPicPr>
          <p:cNvPr id="8" name="Picture 7">
            <a:extLst>
              <a:ext uri="{FF2B5EF4-FFF2-40B4-BE49-F238E27FC236}">
                <a16:creationId xmlns:a16="http://schemas.microsoft.com/office/drawing/2014/main" id="{F39570F0-303C-3F96-32AD-59F02581078E}"/>
              </a:ext>
            </a:extLst>
          </p:cNvPr>
          <p:cNvPicPr>
            <a:picLocks noChangeAspect="1"/>
          </p:cNvPicPr>
          <p:nvPr/>
        </p:nvPicPr>
        <p:blipFill>
          <a:blip r:embed="rId5"/>
          <a:srcRect b="15636"/>
          <a:stretch>
            <a:fillRect/>
          </a:stretch>
        </p:blipFill>
        <p:spPr>
          <a:xfrm>
            <a:off x="10621486" y="2430882"/>
            <a:ext cx="1102781" cy="1325880"/>
          </a:xfrm>
          <a:prstGeom prst="rect">
            <a:avLst/>
          </a:prstGeom>
        </p:spPr>
      </p:pic>
      <p:pic>
        <p:nvPicPr>
          <p:cNvPr id="12" name="Picture 11">
            <a:extLst>
              <a:ext uri="{FF2B5EF4-FFF2-40B4-BE49-F238E27FC236}">
                <a16:creationId xmlns:a16="http://schemas.microsoft.com/office/drawing/2014/main" id="{9D07EB19-FB36-98F8-A6BA-7A5122D61916}"/>
              </a:ext>
            </a:extLst>
          </p:cNvPr>
          <p:cNvPicPr>
            <a:picLocks noChangeAspect="1"/>
          </p:cNvPicPr>
          <p:nvPr/>
        </p:nvPicPr>
        <p:blipFill>
          <a:blip r:embed="rId6"/>
          <a:stretch>
            <a:fillRect/>
          </a:stretch>
        </p:blipFill>
        <p:spPr>
          <a:xfrm>
            <a:off x="10637952" y="4129099"/>
            <a:ext cx="1069848" cy="1426464"/>
          </a:xfrm>
          <a:prstGeom prst="rect">
            <a:avLst/>
          </a:prstGeom>
        </p:spPr>
      </p:pic>
    </p:spTree>
    <p:extLst>
      <p:ext uri="{BB962C8B-B14F-4D97-AF65-F5344CB8AC3E}">
        <p14:creationId xmlns:p14="http://schemas.microsoft.com/office/powerpoint/2010/main" val="4232492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BC3C80-D222-1CCF-5840-A72A526BDA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267595-856E-3F92-CB2F-524A3985B40C}"/>
              </a:ext>
            </a:extLst>
          </p:cNvPr>
          <p:cNvSpPr>
            <a:spLocks noGrp="1"/>
          </p:cNvSpPr>
          <p:nvPr>
            <p:ph type="title"/>
          </p:nvPr>
        </p:nvSpPr>
        <p:spPr>
          <a:xfrm>
            <a:off x="7043930" y="978408"/>
            <a:ext cx="4888990" cy="1325880"/>
          </a:xfrm>
        </p:spPr>
        <p:txBody>
          <a:bodyPr>
            <a:normAutofit/>
          </a:bodyPr>
          <a:lstStyle/>
          <a:p>
            <a:r>
              <a:rPr lang="en-US" dirty="0">
                <a:solidFill>
                  <a:schemeClr val="accent3"/>
                </a:solidFill>
                <a:latin typeface="Baskerville Old Face" panose="02020602080505020303" pitchFamily="18" charset="77"/>
                <a:cs typeface="Calibri Light"/>
              </a:rPr>
              <a:t>Staff Team - Rabbit</a:t>
            </a:r>
            <a:r>
              <a:rPr lang="en-US" dirty="0">
                <a:latin typeface="Baskerville Old Face" panose="02020602080505020303" pitchFamily="18" charset="77"/>
                <a:cs typeface="Calibri Light"/>
              </a:rPr>
              <a:t>s</a:t>
            </a:r>
            <a:endParaRPr lang="en-US" dirty="0">
              <a:solidFill>
                <a:schemeClr val="accent3"/>
              </a:solidFill>
              <a:latin typeface="Baskerville Old Face" panose="02020602080505020303" pitchFamily="18" charset="77"/>
            </a:endParaRPr>
          </a:p>
        </p:txBody>
      </p:sp>
      <p:sp>
        <p:nvSpPr>
          <p:cNvPr id="4" name="Text Placeholder 3">
            <a:extLst>
              <a:ext uri="{FF2B5EF4-FFF2-40B4-BE49-F238E27FC236}">
                <a16:creationId xmlns:a16="http://schemas.microsoft.com/office/drawing/2014/main" id="{43FE5CAD-5B93-76EC-78A2-4173FC576528}"/>
              </a:ext>
            </a:extLst>
          </p:cNvPr>
          <p:cNvSpPr>
            <a:spLocks noGrp="1"/>
          </p:cNvSpPr>
          <p:nvPr>
            <p:ph type="body" sz="quarter" idx="13"/>
          </p:nvPr>
        </p:nvSpPr>
        <p:spPr/>
        <p:txBody>
          <a:bodyPr/>
          <a:lstStyle/>
          <a:p>
            <a:r>
              <a:rPr lang="en-US" dirty="0"/>
              <a:t>S</a:t>
            </a:r>
          </a:p>
        </p:txBody>
      </p:sp>
      <p:pic>
        <p:nvPicPr>
          <p:cNvPr id="10" name="Picture 9" descr="Floral leaf accent">
            <a:extLst>
              <a:ext uri="{FF2B5EF4-FFF2-40B4-BE49-F238E27FC236}">
                <a16:creationId xmlns:a16="http://schemas.microsoft.com/office/drawing/2014/main" id="{890F9B47-CD97-7CA9-6BE1-C37108D3BC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Picture 1928" descr="Floral leaf accent">
            <a:extLst>
              <a:ext uri="{FF2B5EF4-FFF2-40B4-BE49-F238E27FC236}">
                <a16:creationId xmlns:a16="http://schemas.microsoft.com/office/drawing/2014/main" id="{D6E9DC00-0B7D-8903-9411-481336A7AA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3" name="Content Placeholder 2">
            <a:extLst>
              <a:ext uri="{FF2B5EF4-FFF2-40B4-BE49-F238E27FC236}">
                <a16:creationId xmlns:a16="http://schemas.microsoft.com/office/drawing/2014/main" id="{A7002C5F-A576-0F89-0170-4DE721BE6F5F}"/>
              </a:ext>
            </a:extLst>
          </p:cNvPr>
          <p:cNvSpPr>
            <a:spLocks noGrp="1"/>
          </p:cNvSpPr>
          <p:nvPr>
            <p:ph sz="quarter" idx="4"/>
          </p:nvPr>
        </p:nvSpPr>
        <p:spPr>
          <a:xfrm>
            <a:off x="7316396" y="2176907"/>
            <a:ext cx="4634812" cy="4306824"/>
          </a:xfrm>
        </p:spPr>
        <p:txBody>
          <a:bodyPr vert="horz" lIns="91440" tIns="45720" rIns="91440" bIns="45720" rtlCol="0" anchor="t">
            <a:normAutofit/>
          </a:bodyPr>
          <a:lstStyle/>
          <a:p>
            <a:pPr marL="0" indent="0">
              <a:lnSpc>
                <a:spcPct val="150000"/>
              </a:lnSpc>
              <a:buNone/>
            </a:pPr>
            <a:r>
              <a:rPr lang="en-US" dirty="0">
                <a:latin typeface="Gill Sans Nova Light" panose="020B0302020104020203" pitchFamily="34" charset="0"/>
                <a:cs typeface="Gill Sans Light" panose="020B0302020104020203" pitchFamily="34" charset="-79"/>
              </a:rPr>
              <a:t>Taylor</a:t>
            </a:r>
            <a:r>
              <a:rPr lang="en-US" sz="2400" dirty="0">
                <a:solidFill>
                  <a:schemeClr val="accent3"/>
                </a:solidFill>
                <a:latin typeface="Gill Sans Nova Light" panose="020B0302020104020203" pitchFamily="34" charset="0"/>
                <a:cs typeface="Gill Sans Light" panose="020B0302020104020203" pitchFamily="34" charset="-79"/>
              </a:rPr>
              <a:t> – Team Leader</a:t>
            </a:r>
            <a:endParaRPr lang="en-US" dirty="0">
              <a:latin typeface="Gill Sans Nova Light" panose="020B0302020104020203" pitchFamily="34" charset="0"/>
              <a:cs typeface="Gill Sans Light" panose="020B0302020104020203" pitchFamily="34" charset="-79"/>
            </a:endParaRPr>
          </a:p>
          <a:p>
            <a:pPr marL="0" indent="0">
              <a:lnSpc>
                <a:spcPct val="150000"/>
              </a:lnSpc>
              <a:buNone/>
            </a:pPr>
            <a:endParaRPr lang="en-US" dirty="0">
              <a:latin typeface="Gill Sans Nova Light" panose="020B0302020104020203" pitchFamily="34" charset="0"/>
              <a:cs typeface="Gill Sans Light" panose="020B0302020104020203" pitchFamily="34" charset="-79"/>
            </a:endParaRPr>
          </a:p>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Tamsin – </a:t>
            </a:r>
            <a:r>
              <a:rPr lang="en-US" dirty="0">
                <a:latin typeface="Gill Sans Nova Light" panose="020B0302020104020203" pitchFamily="34" charset="0"/>
                <a:cs typeface="Gill Sans Light" panose="020B0302020104020203" pitchFamily="34" charset="-79"/>
              </a:rPr>
              <a:t>Practitioner</a:t>
            </a:r>
          </a:p>
          <a:p>
            <a:pPr marL="0" indent="0">
              <a:lnSpc>
                <a:spcPct val="150000"/>
              </a:lnSpc>
              <a:buNone/>
            </a:pPr>
            <a:endParaRPr lang="en-US" sz="2400" dirty="0">
              <a:solidFill>
                <a:schemeClr val="accent3"/>
              </a:solidFill>
              <a:latin typeface="Gill Sans Nova Light" panose="020B0302020104020203" pitchFamily="34" charset="0"/>
              <a:cs typeface="Gill Sans Light" panose="020B0302020104020203" pitchFamily="34" charset="-79"/>
            </a:endParaRPr>
          </a:p>
          <a:p>
            <a:pPr marL="0" indent="0">
              <a:lnSpc>
                <a:spcPct val="150000"/>
              </a:lnSpc>
              <a:buNone/>
            </a:pPr>
            <a:r>
              <a:rPr lang="en-US" dirty="0">
                <a:latin typeface="Gill Sans Nova Light" panose="020B0302020104020203" pitchFamily="34" charset="0"/>
                <a:cs typeface="Gill Sans Light" panose="020B0302020104020203" pitchFamily="34" charset="-79"/>
              </a:rPr>
              <a:t>Casey - Practitioner</a:t>
            </a:r>
            <a:endParaRPr lang="en-US" sz="2400" dirty="0">
              <a:solidFill>
                <a:schemeClr val="accent3"/>
              </a:solidFill>
              <a:latin typeface="Gill Sans Nova Light" panose="020B0302020104020203" pitchFamily="34" charset="0"/>
              <a:cs typeface="Gill Sans Light" panose="020B0302020104020203" pitchFamily="34" charset="-79"/>
            </a:endParaRPr>
          </a:p>
          <a:p>
            <a:pPr marL="0" indent="0">
              <a:lnSpc>
                <a:spcPct val="150000"/>
              </a:lnSpc>
              <a:buNone/>
            </a:pPr>
            <a:endParaRPr lang="en-US" dirty="0">
              <a:latin typeface="Gill Sans Nova Light" panose="020B0302020104020203" pitchFamily="34" charset="0"/>
              <a:cs typeface="Gill Sans Light" panose="020B0302020104020203" pitchFamily="34" charset="-79"/>
            </a:endParaRPr>
          </a:p>
          <a:p>
            <a:pPr marL="0" indent="0">
              <a:lnSpc>
                <a:spcPct val="150000"/>
              </a:lnSpc>
              <a:buNone/>
            </a:pPr>
            <a:endParaRPr lang="en-US" sz="2400" dirty="0">
              <a:solidFill>
                <a:schemeClr val="accent3"/>
              </a:solidFill>
              <a:latin typeface="Gill Sans Nova Light" panose="020B0302020104020203" pitchFamily="34" charset="0"/>
              <a:cs typeface="Gill Sans Light" panose="020B0302020104020203" pitchFamily="34" charset="-79"/>
            </a:endParaRPr>
          </a:p>
          <a:p>
            <a:endParaRPr lang="en-US" dirty="0">
              <a:solidFill>
                <a:schemeClr val="accent3"/>
              </a:solidFill>
              <a:latin typeface="Gill Sans Nova Light" panose="020B0302020104020203" pitchFamily="34" charset="0"/>
              <a:cs typeface="Calibri"/>
            </a:endParaRPr>
          </a:p>
        </p:txBody>
      </p:sp>
      <p:sp>
        <p:nvSpPr>
          <p:cNvPr id="6" name="Slide Number Placeholder 5">
            <a:extLst>
              <a:ext uri="{FF2B5EF4-FFF2-40B4-BE49-F238E27FC236}">
                <a16:creationId xmlns:a16="http://schemas.microsoft.com/office/drawing/2014/main" id="{C474D451-2AFF-6052-3A44-CD2AB713DAD9}"/>
              </a:ext>
            </a:extLst>
          </p:cNvPr>
          <p:cNvSpPr>
            <a:spLocks noGrp="1"/>
          </p:cNvSpPr>
          <p:nvPr>
            <p:ph type="sldNum" sz="quarter" idx="12"/>
          </p:nvPr>
        </p:nvSpPr>
        <p:spPr/>
        <p:txBody>
          <a:bodyPr/>
          <a:lstStyle/>
          <a:p>
            <a:fld id="{294A09A9-5501-47C1-A89A-A340965A2BE2}" type="slidenum">
              <a:rPr lang="en-US" smtClean="0"/>
              <a:t>5</a:t>
            </a:fld>
            <a:endParaRPr lang="en-US" dirty="0"/>
          </a:p>
        </p:txBody>
      </p:sp>
      <p:pic>
        <p:nvPicPr>
          <p:cNvPr id="7" name="Picture 6">
            <a:extLst>
              <a:ext uri="{FF2B5EF4-FFF2-40B4-BE49-F238E27FC236}">
                <a16:creationId xmlns:a16="http://schemas.microsoft.com/office/drawing/2014/main" id="{73CA0A09-A2FA-76BC-E080-C7FD0F4008DF}"/>
              </a:ext>
            </a:extLst>
          </p:cNvPr>
          <p:cNvPicPr>
            <a:picLocks noChangeAspect="1"/>
          </p:cNvPicPr>
          <p:nvPr/>
        </p:nvPicPr>
        <p:blipFill>
          <a:blip r:embed="rId5"/>
          <a:stretch>
            <a:fillRect/>
          </a:stretch>
        </p:blipFill>
        <p:spPr>
          <a:xfrm>
            <a:off x="10579606" y="1906877"/>
            <a:ext cx="1190131" cy="1325880"/>
          </a:xfrm>
          <a:prstGeom prst="rect">
            <a:avLst/>
          </a:prstGeom>
        </p:spPr>
      </p:pic>
      <p:pic>
        <p:nvPicPr>
          <p:cNvPr id="11" name="Picture 10">
            <a:extLst>
              <a:ext uri="{FF2B5EF4-FFF2-40B4-BE49-F238E27FC236}">
                <a16:creationId xmlns:a16="http://schemas.microsoft.com/office/drawing/2014/main" id="{4B32C075-0874-A119-BBAD-2BA1CC8249E1}"/>
              </a:ext>
            </a:extLst>
          </p:cNvPr>
          <p:cNvPicPr>
            <a:picLocks noChangeAspect="1"/>
          </p:cNvPicPr>
          <p:nvPr/>
        </p:nvPicPr>
        <p:blipFill>
          <a:blip r:embed="rId6"/>
          <a:stretch>
            <a:fillRect/>
          </a:stretch>
        </p:blipFill>
        <p:spPr>
          <a:xfrm>
            <a:off x="10579606" y="3221316"/>
            <a:ext cx="1190131" cy="1579968"/>
          </a:xfrm>
          <a:prstGeom prst="rect">
            <a:avLst/>
          </a:prstGeom>
        </p:spPr>
      </p:pic>
      <p:pic>
        <p:nvPicPr>
          <p:cNvPr id="14" name="Picture 13">
            <a:extLst>
              <a:ext uri="{FF2B5EF4-FFF2-40B4-BE49-F238E27FC236}">
                <a16:creationId xmlns:a16="http://schemas.microsoft.com/office/drawing/2014/main" id="{FAC9561F-853D-FDAC-CD98-54068937CF09}"/>
              </a:ext>
            </a:extLst>
          </p:cNvPr>
          <p:cNvPicPr>
            <a:picLocks noChangeAspect="1"/>
          </p:cNvPicPr>
          <p:nvPr/>
        </p:nvPicPr>
        <p:blipFill>
          <a:blip r:embed="rId7"/>
          <a:stretch>
            <a:fillRect/>
          </a:stretch>
        </p:blipFill>
        <p:spPr>
          <a:xfrm>
            <a:off x="10579605" y="4787823"/>
            <a:ext cx="1190131" cy="1646348"/>
          </a:xfrm>
          <a:prstGeom prst="rect">
            <a:avLst/>
          </a:prstGeom>
        </p:spPr>
      </p:pic>
    </p:spTree>
    <p:extLst>
      <p:ext uri="{BB962C8B-B14F-4D97-AF65-F5344CB8AC3E}">
        <p14:creationId xmlns:p14="http://schemas.microsoft.com/office/powerpoint/2010/main" val="1387390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02655-34DF-25F9-4640-B2CE5329AD1A}"/>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1A585715-2793-160B-269E-D9516C84D73A}"/>
              </a:ext>
            </a:extLst>
          </p:cNvPr>
          <p:cNvSpPr>
            <a:spLocks noGrp="1"/>
          </p:cNvSpPr>
          <p:nvPr>
            <p:ph idx="1"/>
          </p:nvPr>
        </p:nvSpPr>
        <p:spPr>
          <a:xfrm>
            <a:off x="2223516" y="2356485"/>
            <a:ext cx="7744968" cy="2697480"/>
          </a:xfrm>
        </p:spPr>
        <p:txBody>
          <a:bodyPr>
            <a:normAutofit fontScale="77500" lnSpcReduction="20000"/>
          </a:bodyPr>
          <a:lstStyle/>
          <a:p>
            <a:pPr fontAlgn="base"/>
            <a:r>
              <a:rPr lang="en-GB" dirty="0"/>
              <a:t>Established in </a:t>
            </a:r>
            <a:r>
              <a:rPr lang="en-GB" b="1" dirty="0"/>
              <a:t>1993</a:t>
            </a:r>
            <a:r>
              <a:rPr lang="en-GB" dirty="0"/>
              <a:t>, Sunnybank Day Nursery has been a trusted and much-loved part of the local community for over three decades. Now proudly owned and led by </a:t>
            </a:r>
            <a:r>
              <a:rPr lang="en-GB" b="1" dirty="0"/>
              <a:t>Kelly and David Packwood</a:t>
            </a:r>
            <a:r>
              <a:rPr lang="en-GB" dirty="0"/>
              <a:t>, our vision is to continue the nursery’s long-standing tradition of providing a </a:t>
            </a:r>
            <a:r>
              <a:rPr lang="en-GB" b="1" dirty="0"/>
              <a:t>family-centred, nurturing, and inclusive environment</a:t>
            </a:r>
            <a:r>
              <a:rPr lang="en-GB" dirty="0"/>
              <a:t> where every child can thrive.</a:t>
            </a:r>
          </a:p>
          <a:p>
            <a:pPr fontAlgn="base"/>
            <a:r>
              <a:rPr lang="en-GB" dirty="0"/>
              <a:t>At Sunnybank, we believe that children flourish when they feel </a:t>
            </a:r>
            <a:r>
              <a:rPr lang="en-GB" b="1" dirty="0"/>
              <a:t>safe, valued, and at home</a:t>
            </a:r>
            <a:r>
              <a:rPr lang="en-GB" dirty="0"/>
              <a:t>. Our setting provides a warm and welcoming atmosphere that encourages curiosity, independence, and confidence. We are committed to maintaining the same caring, family dynamic that has made Sunnybank such a special place for generations of children and their families.</a:t>
            </a:r>
          </a:p>
          <a:p>
            <a:pPr fontAlgn="base"/>
            <a:r>
              <a:rPr lang="en-GB" dirty="0"/>
              <a:t>We take great pride in our high standards of care, our experienced and dedicated team, and the strong partnerships we build with parents and the wider community. Together, we create a positive, homely environment where children can grow, learn, and develop to their fullest potential.</a:t>
            </a:r>
          </a:p>
        </p:txBody>
      </p:sp>
      <p:sp>
        <p:nvSpPr>
          <p:cNvPr id="5" name="Slide Number Placeholder 4">
            <a:extLst>
              <a:ext uri="{FF2B5EF4-FFF2-40B4-BE49-F238E27FC236}">
                <a16:creationId xmlns:a16="http://schemas.microsoft.com/office/drawing/2014/main" id="{0108060B-6C9E-CFFF-55DE-F0D645C094DC}"/>
              </a:ext>
            </a:extLst>
          </p:cNvPr>
          <p:cNvSpPr>
            <a:spLocks noGrp="1"/>
          </p:cNvSpPr>
          <p:nvPr>
            <p:ph type="sldNum" sz="quarter" idx="11"/>
          </p:nvPr>
        </p:nvSpPr>
        <p:spPr/>
        <p:txBody>
          <a:bodyPr/>
          <a:lstStyle/>
          <a:p>
            <a:fld id="{294A09A9-5501-47C1-A89A-A340965A2BE2}" type="slidenum">
              <a:rPr lang="en-US" smtClean="0"/>
              <a:pPr/>
              <a:t>6</a:t>
            </a:fld>
            <a:endParaRPr lang="en-US" dirty="0"/>
          </a:p>
        </p:txBody>
      </p:sp>
    </p:spTree>
    <p:extLst>
      <p:ext uri="{BB962C8B-B14F-4D97-AF65-F5344CB8AC3E}">
        <p14:creationId xmlns:p14="http://schemas.microsoft.com/office/powerpoint/2010/main" val="1732999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E6A01-1D8C-E82D-69CE-C1BEA5E0330D}"/>
              </a:ext>
            </a:extLst>
          </p:cNvPr>
          <p:cNvSpPr>
            <a:spLocks noGrp="1"/>
          </p:cNvSpPr>
          <p:nvPr>
            <p:ph type="title"/>
          </p:nvPr>
        </p:nvSpPr>
        <p:spPr/>
        <p:txBody>
          <a:bodyPr/>
          <a:lstStyle/>
          <a:p>
            <a:r>
              <a:rPr lang="en-US" dirty="0">
                <a:solidFill>
                  <a:schemeClr val="accent3"/>
                </a:solidFill>
                <a:latin typeface="Baskerville Old Face" panose="02020602080505020303" pitchFamily="18" charset="77"/>
                <a:ea typeface="Baskerville" panose="02020502070401020303" pitchFamily="18" charset="0"/>
              </a:rPr>
              <a:t>Children as Individuals</a:t>
            </a:r>
            <a:endParaRPr lang="en-US" dirty="0"/>
          </a:p>
        </p:txBody>
      </p:sp>
      <p:sp>
        <p:nvSpPr>
          <p:cNvPr id="4" name="Slide Number Placeholder 3">
            <a:extLst>
              <a:ext uri="{FF2B5EF4-FFF2-40B4-BE49-F238E27FC236}">
                <a16:creationId xmlns:a16="http://schemas.microsoft.com/office/drawing/2014/main" id="{A6E8D6E8-969C-81F9-8B97-1B42ED901A78}"/>
              </a:ext>
            </a:extLst>
          </p:cNvPr>
          <p:cNvSpPr>
            <a:spLocks noGrp="1"/>
          </p:cNvSpPr>
          <p:nvPr>
            <p:ph type="sldNum" sz="quarter" idx="11"/>
          </p:nvPr>
        </p:nvSpPr>
        <p:spPr/>
        <p:txBody>
          <a:bodyPr/>
          <a:lstStyle/>
          <a:p>
            <a:fld id="{294A09A9-5501-47C1-A89A-A340965A2BE2}" type="slidenum">
              <a:rPr lang="en-US" smtClean="0"/>
              <a:pPr/>
              <a:t>7</a:t>
            </a:fld>
            <a:endParaRPr lang="en-US" dirty="0"/>
          </a:p>
        </p:txBody>
      </p:sp>
      <p:sp>
        <p:nvSpPr>
          <p:cNvPr id="6" name="Content Placeholder 5">
            <a:extLst>
              <a:ext uri="{FF2B5EF4-FFF2-40B4-BE49-F238E27FC236}">
                <a16:creationId xmlns:a16="http://schemas.microsoft.com/office/drawing/2014/main" id="{0C7E0555-014E-1104-09A5-158D5B81207B}"/>
              </a:ext>
            </a:extLst>
          </p:cNvPr>
          <p:cNvSpPr>
            <a:spLocks noGrp="1"/>
          </p:cNvSpPr>
          <p:nvPr>
            <p:ph sz="quarter" idx="12"/>
          </p:nvPr>
        </p:nvSpPr>
        <p:spPr/>
        <p:txBody>
          <a:bodyPr>
            <a:normAutofit fontScale="85000" lnSpcReduction="10000"/>
          </a:bodyPr>
          <a:lstStyle/>
          <a:p>
            <a:r>
              <a:rPr lang="en-GB" dirty="0"/>
              <a:t>We complete daily observations and diary entries for our Main Nursery children via our software app Tapestry. We like to share photographs, wow moments and learning with you so you have lots of exciting talking points at home.</a:t>
            </a:r>
          </a:p>
          <a:p>
            <a:r>
              <a:rPr lang="en-GB" dirty="0"/>
              <a:t>We encourage you to share photographs and special moments back with us through the app so we can celebrate them in Nursery, such as family photographs in our home corner, special events such as birthdays so we can make pictures and cards or special achievements that we can display in our rooms and talk about.</a:t>
            </a:r>
          </a:p>
          <a:p>
            <a:r>
              <a:rPr lang="en-GB" dirty="0"/>
              <a:t>Developing independence and confidence is the overall goal ready for our children being ready for the next step. We encourage independence through serving meals and snacks, activity choice, flexible routines and much more.</a:t>
            </a:r>
          </a:p>
        </p:txBody>
      </p:sp>
    </p:spTree>
    <p:extLst>
      <p:ext uri="{BB962C8B-B14F-4D97-AF65-F5344CB8AC3E}">
        <p14:creationId xmlns:p14="http://schemas.microsoft.com/office/powerpoint/2010/main" val="144279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7110101" y="978408"/>
            <a:ext cx="5007835" cy="1325880"/>
          </a:xfrm>
        </p:spPr>
        <p:txBody>
          <a:bodyPr>
            <a:normAutofit/>
          </a:bodyPr>
          <a:lstStyle/>
          <a:p>
            <a:r>
              <a:rPr lang="en-US" dirty="0">
                <a:latin typeface="Baskerville Old Face" panose="02020602080505020303" pitchFamily="18" charset="77"/>
                <a:cs typeface="Calibri Light"/>
              </a:rPr>
              <a:t>Assessment Schedule</a:t>
            </a:r>
            <a:endParaRPr lang="en-US" dirty="0">
              <a:solidFill>
                <a:schemeClr val="accent3"/>
              </a:solidFill>
              <a:latin typeface="Baskerville Old Face" panose="02020602080505020303" pitchFamily="18" charset="77"/>
            </a:endParaRPr>
          </a:p>
        </p:txBody>
      </p:sp>
      <p:sp>
        <p:nvSpPr>
          <p:cNvPr id="4" name="Text Placeholder 3">
            <a:extLst>
              <a:ext uri="{FF2B5EF4-FFF2-40B4-BE49-F238E27FC236}">
                <a16:creationId xmlns:a16="http://schemas.microsoft.com/office/drawing/2014/main" id="{7090AC0D-F624-B281-1AB5-687E5F6B3291}"/>
              </a:ext>
            </a:extLst>
          </p:cNvPr>
          <p:cNvSpPr>
            <a:spLocks noGrp="1"/>
          </p:cNvSpPr>
          <p:nvPr>
            <p:ph type="body" sz="quarter" idx="13"/>
          </p:nvPr>
        </p:nvSpPr>
        <p:spPr/>
        <p:txBody>
          <a:bodyPr/>
          <a:lstStyle/>
          <a:p>
            <a:r>
              <a:rPr lang="en-US" dirty="0"/>
              <a:t>A</a:t>
            </a:r>
          </a:p>
        </p:txBody>
      </p:sp>
      <p:pic>
        <p:nvPicPr>
          <p:cNvPr id="10" name="Picture 9" descr="Floral leaf accent">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Picture 1928" descr="Floral leaf accent">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3" name="Content Placeholder 2">
            <a:extLst>
              <a:ext uri="{FF2B5EF4-FFF2-40B4-BE49-F238E27FC236}">
                <a16:creationId xmlns:a16="http://schemas.microsoft.com/office/drawing/2014/main" id="{22788C46-D0BC-4307-AE55-7601A139E7CB}"/>
              </a:ext>
            </a:extLst>
          </p:cNvPr>
          <p:cNvSpPr>
            <a:spLocks noGrp="1"/>
          </p:cNvSpPr>
          <p:nvPr>
            <p:ph sz="quarter" idx="4"/>
          </p:nvPr>
        </p:nvSpPr>
        <p:spPr>
          <a:xfrm>
            <a:off x="7296612" y="1979676"/>
            <a:ext cx="4634812" cy="4306824"/>
          </a:xfrm>
        </p:spPr>
        <p:txBody>
          <a:bodyPr vert="horz" lIns="91440" tIns="45720" rIns="91440" bIns="45720" rtlCol="0" anchor="t">
            <a:normAutofit fontScale="92500" lnSpcReduction="10000"/>
          </a:bodyPr>
          <a:lstStyle/>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OBSERVATIONS</a:t>
            </a:r>
          </a:p>
          <a:p>
            <a:pPr marL="0" indent="0">
              <a:lnSpc>
                <a:spcPct val="100000"/>
              </a:lnSpc>
              <a:buNone/>
            </a:pPr>
            <a:r>
              <a:rPr lang="en-US" sz="1600" dirty="0">
                <a:latin typeface="Gill Sans Nova Light" panose="020B0302020104020203" pitchFamily="34" charset="0"/>
                <a:cs typeface="Gill Sans Light" panose="020B0302020104020203" pitchFamily="34" charset="-79"/>
              </a:rPr>
              <a:t>We observe children daily and these will be posted to your child’s journal.</a:t>
            </a:r>
          </a:p>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ASSESSMENTS</a:t>
            </a:r>
          </a:p>
          <a:p>
            <a:pPr marL="0" indent="0">
              <a:lnSpc>
                <a:spcPct val="100000"/>
              </a:lnSpc>
              <a:buNone/>
            </a:pPr>
            <a:r>
              <a:rPr lang="en-GB" sz="1600" dirty="0">
                <a:latin typeface="Gill Sans Nova Light" panose="020B0302020104020203" pitchFamily="34" charset="0"/>
                <a:cs typeface="Gill Sans Light" panose="020B0302020104020203" pitchFamily="34" charset="-79"/>
              </a:rPr>
              <a:t>Your child will receive a written report at the end of each term via Tapestry.</a:t>
            </a:r>
            <a:endParaRPr lang="en-US" sz="1600" dirty="0">
              <a:latin typeface="Gill Sans Nova Light" panose="020B0302020104020203" pitchFamily="34" charset="0"/>
              <a:cs typeface="Gill Sans Light" panose="020B0302020104020203" pitchFamily="34" charset="-79"/>
            </a:endParaRPr>
          </a:p>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PARENTS EVENINGS</a:t>
            </a:r>
          </a:p>
          <a:p>
            <a:pPr>
              <a:lnSpc>
                <a:spcPct val="120000"/>
              </a:lnSpc>
            </a:pPr>
            <a:r>
              <a:rPr lang="en-US" sz="1600" dirty="0">
                <a:solidFill>
                  <a:schemeClr val="accent3"/>
                </a:solidFill>
                <a:latin typeface="Gill Sans Nova Light" panose="020B0302020104020203" pitchFamily="34" charset="0"/>
                <a:cs typeface="Calibri"/>
              </a:rPr>
              <a:t>Parents evenings will also be held at the end of each term to discuss your child’s progress and next steps. However, please do not feel the need to wait for these appointments, we encourage an ‘open door’ policy and are happy to discuss your child’s development each session.</a:t>
            </a:r>
          </a:p>
        </p:txBody>
      </p:sp>
      <p:sp>
        <p:nvSpPr>
          <p:cNvPr id="6" name="Slide Number Placeholder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a:lstStyle/>
          <a:p>
            <a:fld id="{294A09A9-5501-47C1-A89A-A340965A2BE2}" type="slidenum">
              <a:rPr lang="en-US" smtClean="0"/>
              <a:t>8</a:t>
            </a:fld>
            <a:endParaRPr lang="en-US" dirty="0"/>
          </a:p>
        </p:txBody>
      </p:sp>
    </p:spTree>
    <p:extLst>
      <p:ext uri="{BB962C8B-B14F-4D97-AF65-F5344CB8AC3E}">
        <p14:creationId xmlns:p14="http://schemas.microsoft.com/office/powerpoint/2010/main" val="3759963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852C6-897C-F79A-2DD7-F5AE25738531}"/>
              </a:ext>
            </a:extLst>
          </p:cNvPr>
          <p:cNvSpPr>
            <a:spLocks noGrp="1"/>
          </p:cNvSpPr>
          <p:nvPr>
            <p:ph type="title"/>
          </p:nvPr>
        </p:nvSpPr>
        <p:spPr/>
        <p:txBody>
          <a:bodyPr anchor="ctr">
            <a:normAutofit/>
          </a:bodyPr>
          <a:lstStyle/>
          <a:p>
            <a:r>
              <a:rPr lang="en-GB" dirty="0"/>
              <a:t>Drop off and pick up </a:t>
            </a:r>
          </a:p>
        </p:txBody>
      </p:sp>
      <p:sp>
        <p:nvSpPr>
          <p:cNvPr id="3" name="Footer Placeholder 2">
            <a:extLst>
              <a:ext uri="{FF2B5EF4-FFF2-40B4-BE49-F238E27FC236}">
                <a16:creationId xmlns:a16="http://schemas.microsoft.com/office/drawing/2014/main" id="{11AFD335-0941-1998-5D27-7A2A17A04018}"/>
              </a:ext>
            </a:extLst>
          </p:cNvPr>
          <p:cNvSpPr>
            <a:spLocks noGrp="1"/>
          </p:cNvSpPr>
          <p:nvPr>
            <p:ph type="ftr" sz="quarter" idx="11"/>
          </p:nvPr>
        </p:nvSpPr>
        <p:spPr/>
        <p:txBody>
          <a:bodyPr anchor="ctr">
            <a:normAutofit/>
          </a:bodyPr>
          <a:lstStyle/>
          <a:p>
            <a:pPr>
              <a:spcAft>
                <a:spcPts val="600"/>
              </a:spcAft>
            </a:pPr>
            <a:r>
              <a:rPr lang="en-US"/>
              <a:t>Presentation title</a:t>
            </a:r>
          </a:p>
        </p:txBody>
      </p:sp>
      <p:sp>
        <p:nvSpPr>
          <p:cNvPr id="4" name="Slide Number Placeholder 3">
            <a:extLst>
              <a:ext uri="{FF2B5EF4-FFF2-40B4-BE49-F238E27FC236}">
                <a16:creationId xmlns:a16="http://schemas.microsoft.com/office/drawing/2014/main" id="{6FD1F5D5-214C-5175-D17D-594090D76B1E}"/>
              </a:ext>
            </a:extLst>
          </p:cNvPr>
          <p:cNvSpPr>
            <a:spLocks noGrp="1"/>
          </p:cNvSpPr>
          <p:nvPr>
            <p:ph type="sldNum" sz="quarter" idx="12"/>
          </p:nvPr>
        </p:nvSpPr>
        <p:spPr/>
        <p:txBody>
          <a:bodyPr anchor="ctr">
            <a:normAutofit/>
          </a:bodyPr>
          <a:lstStyle/>
          <a:p>
            <a:pPr>
              <a:spcAft>
                <a:spcPts val="600"/>
              </a:spcAft>
            </a:pPr>
            <a:fld id="{294A09A9-5501-47C1-A89A-A340965A2BE2}" type="slidenum">
              <a:rPr lang="en-US" smtClean="0"/>
              <a:pPr>
                <a:spcAft>
                  <a:spcPts val="600"/>
                </a:spcAft>
              </a:pPr>
              <a:t>9</a:t>
            </a:fld>
            <a:endParaRPr lang="en-US"/>
          </a:p>
        </p:txBody>
      </p:sp>
      <p:sp>
        <p:nvSpPr>
          <p:cNvPr id="11" name="Text Placeholder 10">
            <a:extLst>
              <a:ext uri="{FF2B5EF4-FFF2-40B4-BE49-F238E27FC236}">
                <a16:creationId xmlns:a16="http://schemas.microsoft.com/office/drawing/2014/main" id="{C9940027-9983-60CA-872B-4930E09F3DE3}"/>
              </a:ext>
            </a:extLst>
          </p:cNvPr>
          <p:cNvSpPr>
            <a:spLocks noGrp="1"/>
          </p:cNvSpPr>
          <p:nvPr>
            <p:ph type="body" sz="quarter" idx="13"/>
          </p:nvPr>
        </p:nvSpPr>
        <p:spPr/>
        <p:txBody>
          <a:bodyPr/>
          <a:lstStyle/>
          <a:p>
            <a:r>
              <a:rPr lang="en-GB" dirty="0"/>
              <a:t>D</a:t>
            </a:r>
          </a:p>
        </p:txBody>
      </p:sp>
      <p:sp>
        <p:nvSpPr>
          <p:cNvPr id="7" name="TextBox 6">
            <a:extLst>
              <a:ext uri="{FF2B5EF4-FFF2-40B4-BE49-F238E27FC236}">
                <a16:creationId xmlns:a16="http://schemas.microsoft.com/office/drawing/2014/main" id="{12E3E515-1AD3-D6E2-B86F-7A2B094E481D}"/>
              </a:ext>
            </a:extLst>
          </p:cNvPr>
          <p:cNvSpPr txBox="1"/>
          <p:nvPr/>
        </p:nvSpPr>
        <p:spPr>
          <a:xfrm>
            <a:off x="7315201" y="2485263"/>
            <a:ext cx="4518024" cy="3046988"/>
          </a:xfrm>
          <a:prstGeom prst="rect">
            <a:avLst/>
          </a:prstGeom>
          <a:noFill/>
        </p:spPr>
        <p:txBody>
          <a:bodyPr wrap="square" rtlCol="0">
            <a:spAutoFit/>
          </a:bodyPr>
          <a:lstStyle/>
          <a:p>
            <a:r>
              <a:rPr lang="en-GB" sz="2400" dirty="0"/>
              <a:t>Our babies have their own private entrance at the very front of the building, whilst Minis and Rabbits use the main entrance door on the patio. </a:t>
            </a:r>
          </a:p>
          <a:p>
            <a:endParaRPr lang="en-GB" sz="2400" dirty="0"/>
          </a:p>
          <a:p>
            <a:r>
              <a:rPr lang="en-GB" sz="2400" dirty="0"/>
              <a:t>Please ring the bell and a member of staff will invite you in.</a:t>
            </a:r>
          </a:p>
        </p:txBody>
      </p:sp>
    </p:spTree>
    <p:extLst>
      <p:ext uri="{BB962C8B-B14F-4D97-AF65-F5344CB8AC3E}">
        <p14:creationId xmlns:p14="http://schemas.microsoft.com/office/powerpoint/2010/main" val="4153029889"/>
      </p:ext>
    </p:extLst>
  </p:cSld>
  <p:clrMapOvr>
    <a:masterClrMapping/>
  </p:clrMapOvr>
</p:sld>
</file>

<file path=ppt/theme/theme1.xml><?xml version="1.0" encoding="utf-8"?>
<a:theme xmlns:a="http://schemas.openxmlformats.org/drawingml/2006/main" name="Office Theme">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Baskerville Old Face"/>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loral-Flourish_Win32_CP_v8" id="{BCFB3359-BC8B-4F4E-99DD-822A55018E7C}" vid="{7DF7CEC2-9D9A-40F6-95E4-E2F6E93D64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BB2F3B-6257-41BB-8B64-5AC7494F274B}">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614EFF02-EA18-493C-972D-813DB244CB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CE2AAA-C718-435C-B4E6-95A08ACAC441}">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{0D5BB2E3-EA59-4E9B-AFBD-776CA6F97E25}tf56410444_win32</Template>
  <TotalTime>345</TotalTime>
  <Words>1467</Words>
  <Application>Microsoft Office PowerPoint</Application>
  <PresentationFormat>Widescreen</PresentationFormat>
  <Paragraphs>244</Paragraphs>
  <Slides>19</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Baskerville</vt:lpstr>
      <vt:lpstr>Baskerville Old Face</vt:lpstr>
      <vt:lpstr>Calibri</vt:lpstr>
      <vt:lpstr>Gill Sans Light</vt:lpstr>
      <vt:lpstr>Gill Sans Nova</vt:lpstr>
      <vt:lpstr>Gill Sans Nova Light</vt:lpstr>
      <vt:lpstr>Office Theme</vt:lpstr>
      <vt:lpstr>BABIES, MINIS AND RABBITS</vt:lpstr>
      <vt:lpstr>Management Team</vt:lpstr>
      <vt:lpstr>Staff Team - Babies</vt:lpstr>
      <vt:lpstr>Staff Team - Minis</vt:lpstr>
      <vt:lpstr>Staff Team - Rabbits</vt:lpstr>
      <vt:lpstr>Introduction</vt:lpstr>
      <vt:lpstr>Children as Individuals</vt:lpstr>
      <vt:lpstr>Assessment Schedule</vt:lpstr>
      <vt:lpstr>Drop off and pick up </vt:lpstr>
      <vt:lpstr>Pets in Nursery</vt:lpstr>
      <vt:lpstr>Important Information</vt:lpstr>
      <vt:lpstr>Curriculum  </vt:lpstr>
      <vt:lpstr>Going Home Bears</vt:lpstr>
      <vt:lpstr>PowerPoint Presentation</vt:lpstr>
      <vt:lpstr>Daily Routine</vt:lpstr>
      <vt:lpstr>10 Keys to School Readiness </vt:lpstr>
      <vt:lpstr>Parent Partnerships</vt:lpstr>
      <vt:lpstr>Useful 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PRE-SCHOOL</dc:title>
  <dc:creator>PETER CANNON</dc:creator>
  <cp:lastModifiedBy>Kelly Packwood</cp:lastModifiedBy>
  <cp:revision>10</cp:revision>
  <dcterms:created xsi:type="dcterms:W3CDTF">2022-08-23T09:07:32Z</dcterms:created>
  <dcterms:modified xsi:type="dcterms:W3CDTF">2026-02-09T12:38:38Z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